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0"/>
  </p:notes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主题样式 1 - 强调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20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90A0B4-E253-4806-BE69-3B32EBA28F63}" type="datetimeFigureOut">
              <a:rPr lang="zh-CN" altLang="en-US" smtClean="0"/>
              <a:pPr/>
              <a:t>2011/3/9</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BEAA6C-22A8-4D43-991A-068F401505EA}"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2011/3/9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2011/3/9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2011/3/9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9144000" cy="2276475"/>
          </a:xfrm>
          <a:prstGeom prst="rect">
            <a:avLst/>
          </a:prstGeom>
          <a:solidFill>
            <a:srgbClr val="486484"/>
          </a:solidFill>
          <a:ln w="9525">
            <a:noFill/>
            <a:miter lim="800000"/>
            <a:headEnd/>
            <a:tailEnd/>
          </a:ln>
          <a:effectLst/>
        </p:spPr>
        <p:txBody>
          <a:bodyPr wrap="none" anchor="ctr"/>
          <a:lstStyle/>
          <a:p>
            <a:pPr>
              <a:defRPr/>
            </a:pPr>
            <a:endParaRPr lang="zh-CN" altLang="en-US"/>
          </a:p>
        </p:txBody>
      </p:sp>
      <p:sp>
        <p:nvSpPr>
          <p:cNvPr id="5" name="Rectangle 5"/>
          <p:cNvSpPr>
            <a:spLocks noChangeArrowheads="1"/>
          </p:cNvSpPr>
          <p:nvPr/>
        </p:nvSpPr>
        <p:spPr bwMode="auto">
          <a:xfrm>
            <a:off x="8964613" y="0"/>
            <a:ext cx="179387" cy="2276475"/>
          </a:xfrm>
          <a:prstGeom prst="rect">
            <a:avLst/>
          </a:prstGeom>
          <a:solidFill>
            <a:srgbClr val="7896B6"/>
          </a:solidFill>
          <a:ln w="9525">
            <a:noFill/>
            <a:miter lim="800000"/>
            <a:headEnd/>
            <a:tailEnd/>
          </a:ln>
          <a:effectLst/>
        </p:spPr>
        <p:txBody>
          <a:bodyPr wrap="none" anchor="ctr"/>
          <a:lstStyle/>
          <a:p>
            <a:pPr>
              <a:defRPr/>
            </a:pPr>
            <a:endParaRPr lang="zh-CN" altLang="en-US"/>
          </a:p>
        </p:txBody>
      </p:sp>
      <p:pic>
        <p:nvPicPr>
          <p:cNvPr id="6" name="Picture 9" descr="logoforppt2008"/>
          <p:cNvPicPr>
            <a:picLocks noChangeAspect="1" noChangeArrowheads="1"/>
          </p:cNvPicPr>
          <p:nvPr/>
        </p:nvPicPr>
        <p:blipFill>
          <a:blip r:embed="rId2"/>
          <a:srcRect/>
          <a:stretch>
            <a:fillRect/>
          </a:stretch>
        </p:blipFill>
        <p:spPr bwMode="auto">
          <a:xfrm>
            <a:off x="250825" y="260350"/>
            <a:ext cx="3097213" cy="1108075"/>
          </a:xfrm>
          <a:prstGeom prst="rect">
            <a:avLst/>
          </a:prstGeom>
          <a:noFill/>
          <a:ln w="9525">
            <a:noFill/>
            <a:miter lim="800000"/>
            <a:headEnd/>
            <a:tailEnd/>
          </a:ln>
        </p:spPr>
      </p:pic>
      <p:sp>
        <p:nvSpPr>
          <p:cNvPr id="64514" name="Rectangle 2"/>
          <p:cNvSpPr>
            <a:spLocks noGrp="1" noChangeArrowheads="1"/>
          </p:cNvSpPr>
          <p:nvPr>
            <p:ph type="ctrTitle"/>
          </p:nvPr>
        </p:nvSpPr>
        <p:spPr>
          <a:xfrm>
            <a:off x="3348038" y="2781300"/>
            <a:ext cx="5616575" cy="819150"/>
          </a:xfrm>
        </p:spPr>
        <p:txBody>
          <a:bodyPr/>
          <a:lstStyle>
            <a:lvl1pPr>
              <a:defRPr>
                <a:solidFill>
                  <a:schemeClr val="tx1"/>
                </a:solidFill>
              </a:defRPr>
            </a:lvl1pPr>
          </a:lstStyle>
          <a:p>
            <a:r>
              <a:rPr lang="zh-CN" altLang="en-US"/>
              <a:t>单击此处编辑母版标题样式</a:t>
            </a:r>
          </a:p>
        </p:txBody>
      </p:sp>
      <p:sp>
        <p:nvSpPr>
          <p:cNvPr id="64515" name="Rectangle 3"/>
          <p:cNvSpPr>
            <a:spLocks noGrp="1" noChangeArrowheads="1"/>
          </p:cNvSpPr>
          <p:nvPr>
            <p:ph type="subTitle" idx="1"/>
          </p:nvPr>
        </p:nvSpPr>
        <p:spPr>
          <a:xfrm>
            <a:off x="3348038" y="3886200"/>
            <a:ext cx="5616575" cy="1752600"/>
          </a:xfrm>
        </p:spPr>
        <p:txBody>
          <a:bodyPr/>
          <a:lstStyle>
            <a:lvl1pPr marL="0" indent="0">
              <a:buFontTx/>
              <a:buNone/>
              <a:defRPr sz="2800"/>
            </a:lvl1pPr>
          </a:lstStyle>
          <a:p>
            <a:r>
              <a:rPr lang="zh-CN" altLang="en-US"/>
              <a:t>单击此处编辑母版副标题样式</a:t>
            </a:r>
          </a:p>
        </p:txBody>
      </p:sp>
      <p:sp>
        <p:nvSpPr>
          <p:cNvPr id="7" name="Footer Placeholder 4"/>
          <p:cNvSpPr>
            <a:spLocks noGrp="1"/>
          </p:cNvSpPr>
          <p:nvPr>
            <p:ph type="ftr" sz="quarter" idx="10"/>
          </p:nvPr>
        </p:nvSpPr>
        <p:spPr>
          <a:xfrm>
            <a:off x="4787900" y="6524625"/>
            <a:ext cx="3702050" cy="73025"/>
          </a:xfrm>
        </p:spPr>
        <p:txBody>
          <a:bodyPr/>
          <a:lstStyle>
            <a:lvl1pPr>
              <a:defRPr/>
            </a:lvl1pPr>
          </a:lstStyle>
          <a:p>
            <a:pPr>
              <a:defRPr/>
            </a:pPr>
            <a:r>
              <a:rPr lang="en-US" altLang="zh-CN"/>
              <a:t>© Origin Enterprise Solutions Ltd</a:t>
            </a:r>
            <a:r>
              <a:rPr lang="en-US" altLang="zh-CN">
                <a:solidFill>
                  <a:srgbClr val="7896B6"/>
                </a:solidFill>
              </a:rPr>
              <a:t>. </a:t>
            </a:r>
            <a:r>
              <a:rPr lang="en-US" altLang="zh-CN" b="1">
                <a:solidFill>
                  <a:srgbClr val="7896B6"/>
                </a:solidFill>
              </a:rPr>
              <a:t> |</a:t>
            </a:r>
            <a:r>
              <a:rPr lang="en-US" altLang="zh-CN" b="1">
                <a:solidFill>
                  <a:srgbClr val="FFC000"/>
                </a:solidFill>
              </a:rPr>
              <a:t> </a:t>
            </a:r>
            <a:r>
              <a:rPr lang="en-US" altLang="zh-CN" b="1"/>
              <a:t> </a:t>
            </a:r>
            <a:r>
              <a:rPr lang="en-US" altLang="zh-CN" b="1">
                <a:solidFill>
                  <a:schemeClr val="tx1"/>
                </a:solidFill>
              </a:rPr>
              <a:t> </a:t>
            </a:r>
            <a:r>
              <a:rPr lang="en-US" altLang="zh-CN">
                <a:solidFill>
                  <a:schemeClr val="tx1"/>
                </a:solidFill>
              </a:rPr>
              <a:t>www.origin.com.cn</a:t>
            </a:r>
            <a:r>
              <a:rPr lang="en-US" altLang="zh-CN"/>
              <a:t>  </a:t>
            </a:r>
          </a:p>
        </p:txBody>
      </p:sp>
      <p:sp>
        <p:nvSpPr>
          <p:cNvPr id="8" name="Slide Number Placeholder 5"/>
          <p:cNvSpPr>
            <a:spLocks noGrp="1"/>
          </p:cNvSpPr>
          <p:nvPr>
            <p:ph type="sldNum" sz="quarter" idx="11"/>
          </p:nvPr>
        </p:nvSpPr>
        <p:spPr/>
        <p:txBody>
          <a:bodyPr/>
          <a:lstStyle>
            <a:lvl1pPr>
              <a:defRPr/>
            </a:lvl1pPr>
          </a:lstStyle>
          <a:p>
            <a:pPr>
              <a:defRPr/>
            </a:pPr>
            <a:fld id="{552DA12A-DADE-4CF2-856A-E2C048354543}" type="slidenum">
              <a:rPr lang="zh-CN" altLang="en-US"/>
              <a:pPr>
                <a:defRPr/>
              </a:pPr>
              <a:t>‹#›</a:t>
            </a:fld>
            <a:endParaRPr lang="en-US" altLang="zh-CN"/>
          </a:p>
        </p:txBody>
      </p:sp>
      <p:sp>
        <p:nvSpPr>
          <p:cNvPr id="9" name="Rectangle 8"/>
          <p:cNvSpPr>
            <a:spLocks noGrp="1" noChangeArrowheads="1"/>
          </p:cNvSpPr>
          <p:nvPr>
            <p:ph type="dt" sz="quarter" idx="12"/>
          </p:nvPr>
        </p:nvSpPr>
        <p:spPr bwMode="auto">
          <a:xfrm>
            <a:off x="457200" y="6453188"/>
            <a:ext cx="2133600" cy="268287"/>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a:defRPr sz="1400" b="0">
                <a:solidFill>
                  <a:schemeClr val="tx1"/>
                </a:solidFill>
                <a:cs typeface="Arial" charset="0"/>
              </a:defRPr>
            </a:lvl1pPr>
          </a:lstStyle>
          <a:p>
            <a:pPr>
              <a:defRPr/>
            </a:pPr>
            <a:fld id="{CEE138E8-A79D-4A8F-AECB-70E373D78DF9}" type="datetime1">
              <a:rPr lang="zh-CN" altLang="en-US"/>
              <a:pPr>
                <a:defRPr/>
              </a:pPr>
              <a:t>2011/3/9</a:t>
            </a:fld>
            <a:endParaRPr lang="en-US" altLang="zh-CN"/>
          </a:p>
        </p:txBody>
      </p:sp>
    </p:spTree>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页脚占位符 3"/>
          <p:cNvSpPr>
            <a:spLocks noGrp="1"/>
          </p:cNvSpPr>
          <p:nvPr>
            <p:ph type="ftr" sz="quarter" idx="10"/>
          </p:nvPr>
        </p:nvSpPr>
        <p:spPr/>
        <p:txBody>
          <a:bodyPr/>
          <a:lstStyle>
            <a:lvl1pPr>
              <a:defRPr/>
            </a:lvl1pPr>
          </a:lstStyle>
          <a:p>
            <a:pPr>
              <a:defRPr/>
            </a:pPr>
            <a:r>
              <a:rPr lang="en-US" altLang="zh-CN"/>
              <a:t>© Origin Enterprise Solutions Ltd. </a:t>
            </a:r>
            <a:r>
              <a:rPr lang="en-US" altLang="zh-CN" b="1"/>
              <a:t> </a:t>
            </a:r>
            <a:r>
              <a:rPr lang="en-US" altLang="zh-CN" b="1">
                <a:solidFill>
                  <a:srgbClr val="7896B6"/>
                </a:solidFill>
              </a:rPr>
              <a:t>|</a:t>
            </a:r>
            <a:r>
              <a:rPr lang="en-US" altLang="zh-CN" b="1">
                <a:solidFill>
                  <a:srgbClr val="FFC000"/>
                </a:solidFill>
              </a:rPr>
              <a:t> </a:t>
            </a:r>
            <a:r>
              <a:rPr lang="en-US" altLang="zh-CN" b="1"/>
              <a:t> </a:t>
            </a:r>
            <a:r>
              <a:rPr lang="en-US" altLang="zh-CN" b="1">
                <a:solidFill>
                  <a:schemeClr val="tx1"/>
                </a:solidFill>
              </a:rPr>
              <a:t> </a:t>
            </a:r>
            <a:r>
              <a:rPr lang="en-US" altLang="zh-CN">
                <a:solidFill>
                  <a:schemeClr val="tx1"/>
                </a:solidFill>
              </a:rPr>
              <a:t>www.origin.com.cn</a:t>
            </a:r>
            <a:r>
              <a:rPr lang="en-US" altLang="zh-CN"/>
              <a:t>  </a:t>
            </a:r>
          </a:p>
        </p:txBody>
      </p:sp>
      <p:sp>
        <p:nvSpPr>
          <p:cNvPr id="5" name="灯片编号占位符 4"/>
          <p:cNvSpPr>
            <a:spLocks noGrp="1"/>
          </p:cNvSpPr>
          <p:nvPr>
            <p:ph type="sldNum" sz="quarter" idx="11"/>
          </p:nvPr>
        </p:nvSpPr>
        <p:spPr/>
        <p:txBody>
          <a:bodyPr/>
          <a:lstStyle>
            <a:lvl1pPr>
              <a:defRPr/>
            </a:lvl1pPr>
          </a:lstStyle>
          <a:p>
            <a:pPr>
              <a:defRPr/>
            </a:pPr>
            <a:fld id="{86E1F9A5-5918-4B88-8ED3-E923A3F18532}" type="slidenum">
              <a:rPr lang="zh-CN" altLang="en-US"/>
              <a:pPr>
                <a:defRPr/>
              </a:pPr>
              <a:t>‹#›</a:t>
            </a:fld>
            <a:endParaRPr lang="en-US" altLang="zh-CN"/>
          </a:p>
        </p:txBody>
      </p:sp>
    </p:spTree>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页脚占位符 3"/>
          <p:cNvSpPr>
            <a:spLocks noGrp="1"/>
          </p:cNvSpPr>
          <p:nvPr>
            <p:ph type="ftr" sz="quarter" idx="10"/>
          </p:nvPr>
        </p:nvSpPr>
        <p:spPr/>
        <p:txBody>
          <a:bodyPr/>
          <a:lstStyle>
            <a:lvl1pPr>
              <a:defRPr/>
            </a:lvl1pPr>
          </a:lstStyle>
          <a:p>
            <a:pPr>
              <a:defRPr/>
            </a:pPr>
            <a:r>
              <a:rPr lang="en-US" altLang="zh-CN"/>
              <a:t>© Origin Enterprise Solutions Ltd. </a:t>
            </a:r>
            <a:r>
              <a:rPr lang="en-US" altLang="zh-CN" b="1"/>
              <a:t> </a:t>
            </a:r>
            <a:r>
              <a:rPr lang="en-US" altLang="zh-CN" b="1">
                <a:solidFill>
                  <a:srgbClr val="7896B6"/>
                </a:solidFill>
              </a:rPr>
              <a:t>|</a:t>
            </a:r>
            <a:r>
              <a:rPr lang="en-US" altLang="zh-CN" b="1">
                <a:solidFill>
                  <a:srgbClr val="FFC000"/>
                </a:solidFill>
              </a:rPr>
              <a:t> </a:t>
            </a:r>
            <a:r>
              <a:rPr lang="en-US" altLang="zh-CN" b="1"/>
              <a:t> </a:t>
            </a:r>
            <a:r>
              <a:rPr lang="en-US" altLang="zh-CN" b="1">
                <a:solidFill>
                  <a:schemeClr val="tx1"/>
                </a:solidFill>
              </a:rPr>
              <a:t> </a:t>
            </a:r>
            <a:r>
              <a:rPr lang="en-US" altLang="zh-CN">
                <a:solidFill>
                  <a:schemeClr val="tx1"/>
                </a:solidFill>
              </a:rPr>
              <a:t>www.origin.com.cn</a:t>
            </a:r>
            <a:r>
              <a:rPr lang="en-US" altLang="zh-CN"/>
              <a:t>  </a:t>
            </a:r>
          </a:p>
        </p:txBody>
      </p:sp>
      <p:sp>
        <p:nvSpPr>
          <p:cNvPr id="5" name="灯片编号占位符 4"/>
          <p:cNvSpPr>
            <a:spLocks noGrp="1"/>
          </p:cNvSpPr>
          <p:nvPr>
            <p:ph type="sldNum" sz="quarter" idx="11"/>
          </p:nvPr>
        </p:nvSpPr>
        <p:spPr/>
        <p:txBody>
          <a:bodyPr/>
          <a:lstStyle>
            <a:lvl1pPr>
              <a:defRPr/>
            </a:lvl1pPr>
          </a:lstStyle>
          <a:p>
            <a:pPr>
              <a:defRPr/>
            </a:pPr>
            <a:fld id="{49C01072-3E8F-474C-ACA3-56D782615577}" type="slidenum">
              <a:rPr lang="zh-CN" altLang="en-US"/>
              <a:pPr>
                <a:defRPr/>
              </a:pPr>
              <a:t>‹#›</a:t>
            </a:fld>
            <a:endParaRPr lang="en-US" altLang="zh-CN"/>
          </a:p>
        </p:txBody>
      </p:sp>
    </p:spTree>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68313" y="1125538"/>
            <a:ext cx="4038600" cy="51831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59313" y="1125538"/>
            <a:ext cx="4038600" cy="51831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页脚占位符 4"/>
          <p:cNvSpPr>
            <a:spLocks noGrp="1"/>
          </p:cNvSpPr>
          <p:nvPr>
            <p:ph type="ftr" sz="quarter" idx="10"/>
          </p:nvPr>
        </p:nvSpPr>
        <p:spPr/>
        <p:txBody>
          <a:bodyPr/>
          <a:lstStyle>
            <a:lvl1pPr>
              <a:defRPr/>
            </a:lvl1pPr>
          </a:lstStyle>
          <a:p>
            <a:pPr>
              <a:defRPr/>
            </a:pPr>
            <a:r>
              <a:rPr lang="en-US" altLang="zh-CN"/>
              <a:t>© Origin Enterprise Solutions Ltd. </a:t>
            </a:r>
            <a:r>
              <a:rPr lang="en-US" altLang="zh-CN" b="1"/>
              <a:t> </a:t>
            </a:r>
            <a:r>
              <a:rPr lang="en-US" altLang="zh-CN" b="1">
                <a:solidFill>
                  <a:srgbClr val="7896B6"/>
                </a:solidFill>
              </a:rPr>
              <a:t>|</a:t>
            </a:r>
            <a:r>
              <a:rPr lang="en-US" altLang="zh-CN" b="1">
                <a:solidFill>
                  <a:srgbClr val="FFC000"/>
                </a:solidFill>
              </a:rPr>
              <a:t> </a:t>
            </a:r>
            <a:r>
              <a:rPr lang="en-US" altLang="zh-CN" b="1"/>
              <a:t> </a:t>
            </a:r>
            <a:r>
              <a:rPr lang="en-US" altLang="zh-CN" b="1">
                <a:solidFill>
                  <a:schemeClr val="tx1"/>
                </a:solidFill>
              </a:rPr>
              <a:t> </a:t>
            </a:r>
            <a:r>
              <a:rPr lang="en-US" altLang="zh-CN">
                <a:solidFill>
                  <a:schemeClr val="tx1"/>
                </a:solidFill>
              </a:rPr>
              <a:t>www.origin.com.cn</a:t>
            </a:r>
            <a:r>
              <a:rPr lang="en-US" altLang="zh-CN"/>
              <a:t>  </a:t>
            </a:r>
          </a:p>
        </p:txBody>
      </p:sp>
      <p:sp>
        <p:nvSpPr>
          <p:cNvPr id="6" name="灯片编号占位符 5"/>
          <p:cNvSpPr>
            <a:spLocks noGrp="1"/>
          </p:cNvSpPr>
          <p:nvPr>
            <p:ph type="sldNum" sz="quarter" idx="11"/>
          </p:nvPr>
        </p:nvSpPr>
        <p:spPr/>
        <p:txBody>
          <a:bodyPr/>
          <a:lstStyle>
            <a:lvl1pPr>
              <a:defRPr/>
            </a:lvl1pPr>
          </a:lstStyle>
          <a:p>
            <a:pPr>
              <a:defRPr/>
            </a:pPr>
            <a:fld id="{A1AD3B67-E331-4778-A8A5-885061149AC8}" type="slidenum">
              <a:rPr lang="zh-CN" altLang="en-US"/>
              <a:pPr>
                <a:defRPr/>
              </a:pPr>
              <a:t>‹#›</a:t>
            </a:fld>
            <a:endParaRPr lang="en-US" altLang="zh-CN"/>
          </a:p>
        </p:txBody>
      </p:sp>
    </p:spTree>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页脚占位符 6"/>
          <p:cNvSpPr>
            <a:spLocks noGrp="1"/>
          </p:cNvSpPr>
          <p:nvPr>
            <p:ph type="ftr" sz="quarter" idx="10"/>
          </p:nvPr>
        </p:nvSpPr>
        <p:spPr/>
        <p:txBody>
          <a:bodyPr/>
          <a:lstStyle>
            <a:lvl1pPr>
              <a:defRPr/>
            </a:lvl1pPr>
          </a:lstStyle>
          <a:p>
            <a:pPr>
              <a:defRPr/>
            </a:pPr>
            <a:r>
              <a:rPr lang="en-US" altLang="zh-CN"/>
              <a:t>© Origin Enterprise Solutions Ltd. </a:t>
            </a:r>
            <a:r>
              <a:rPr lang="en-US" altLang="zh-CN" b="1"/>
              <a:t> </a:t>
            </a:r>
            <a:r>
              <a:rPr lang="en-US" altLang="zh-CN" b="1">
                <a:solidFill>
                  <a:srgbClr val="7896B6"/>
                </a:solidFill>
              </a:rPr>
              <a:t>|</a:t>
            </a:r>
            <a:r>
              <a:rPr lang="en-US" altLang="zh-CN" b="1">
                <a:solidFill>
                  <a:srgbClr val="FFC000"/>
                </a:solidFill>
              </a:rPr>
              <a:t> </a:t>
            </a:r>
            <a:r>
              <a:rPr lang="en-US" altLang="zh-CN" b="1"/>
              <a:t> </a:t>
            </a:r>
            <a:r>
              <a:rPr lang="en-US" altLang="zh-CN" b="1">
                <a:solidFill>
                  <a:schemeClr val="tx1"/>
                </a:solidFill>
              </a:rPr>
              <a:t> </a:t>
            </a:r>
            <a:r>
              <a:rPr lang="en-US" altLang="zh-CN">
                <a:solidFill>
                  <a:schemeClr val="tx1"/>
                </a:solidFill>
              </a:rPr>
              <a:t>www.origin.com.cn</a:t>
            </a:r>
            <a:r>
              <a:rPr lang="en-US" altLang="zh-CN"/>
              <a:t>  </a:t>
            </a:r>
          </a:p>
        </p:txBody>
      </p:sp>
      <p:sp>
        <p:nvSpPr>
          <p:cNvPr id="8" name="灯片编号占位符 7"/>
          <p:cNvSpPr>
            <a:spLocks noGrp="1"/>
          </p:cNvSpPr>
          <p:nvPr>
            <p:ph type="sldNum" sz="quarter" idx="11"/>
          </p:nvPr>
        </p:nvSpPr>
        <p:spPr/>
        <p:txBody>
          <a:bodyPr/>
          <a:lstStyle>
            <a:lvl1pPr>
              <a:defRPr/>
            </a:lvl1pPr>
          </a:lstStyle>
          <a:p>
            <a:pPr>
              <a:defRPr/>
            </a:pPr>
            <a:fld id="{84672EC4-F1B5-4811-8A0D-A30740025382}" type="slidenum">
              <a:rPr lang="zh-CN" altLang="en-US"/>
              <a:pPr>
                <a:defRPr/>
              </a:pPr>
              <a:t>‹#›</a:t>
            </a:fld>
            <a:endParaRPr lang="en-US" altLang="zh-CN"/>
          </a:p>
        </p:txBody>
      </p:sp>
    </p:spTree>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页脚占位符 2"/>
          <p:cNvSpPr>
            <a:spLocks noGrp="1"/>
          </p:cNvSpPr>
          <p:nvPr>
            <p:ph type="ftr" sz="quarter" idx="10"/>
          </p:nvPr>
        </p:nvSpPr>
        <p:spPr/>
        <p:txBody>
          <a:bodyPr/>
          <a:lstStyle>
            <a:lvl1pPr>
              <a:defRPr/>
            </a:lvl1pPr>
          </a:lstStyle>
          <a:p>
            <a:pPr>
              <a:defRPr/>
            </a:pPr>
            <a:r>
              <a:rPr lang="en-US" altLang="zh-CN"/>
              <a:t>© Origin Enterprise Solutions Ltd. </a:t>
            </a:r>
            <a:r>
              <a:rPr lang="en-US" altLang="zh-CN" b="1"/>
              <a:t> </a:t>
            </a:r>
            <a:r>
              <a:rPr lang="en-US" altLang="zh-CN" b="1">
                <a:solidFill>
                  <a:srgbClr val="7896B6"/>
                </a:solidFill>
              </a:rPr>
              <a:t>|</a:t>
            </a:r>
            <a:r>
              <a:rPr lang="en-US" altLang="zh-CN" b="1">
                <a:solidFill>
                  <a:srgbClr val="FFC000"/>
                </a:solidFill>
              </a:rPr>
              <a:t> </a:t>
            </a:r>
            <a:r>
              <a:rPr lang="en-US" altLang="zh-CN" b="1"/>
              <a:t> </a:t>
            </a:r>
            <a:r>
              <a:rPr lang="en-US" altLang="zh-CN" b="1">
                <a:solidFill>
                  <a:schemeClr val="tx1"/>
                </a:solidFill>
              </a:rPr>
              <a:t> </a:t>
            </a:r>
            <a:r>
              <a:rPr lang="en-US" altLang="zh-CN">
                <a:solidFill>
                  <a:schemeClr val="tx1"/>
                </a:solidFill>
              </a:rPr>
              <a:t>www.origin.com.cn</a:t>
            </a:r>
            <a:r>
              <a:rPr lang="en-US" altLang="zh-CN"/>
              <a:t>  </a:t>
            </a:r>
          </a:p>
        </p:txBody>
      </p:sp>
      <p:sp>
        <p:nvSpPr>
          <p:cNvPr id="4" name="灯片编号占位符 3"/>
          <p:cNvSpPr>
            <a:spLocks noGrp="1"/>
          </p:cNvSpPr>
          <p:nvPr>
            <p:ph type="sldNum" sz="quarter" idx="11"/>
          </p:nvPr>
        </p:nvSpPr>
        <p:spPr/>
        <p:txBody>
          <a:bodyPr/>
          <a:lstStyle>
            <a:lvl1pPr>
              <a:defRPr/>
            </a:lvl1pPr>
          </a:lstStyle>
          <a:p>
            <a:pPr>
              <a:defRPr/>
            </a:pPr>
            <a:fld id="{965FFA7C-7891-45BC-BBFE-441BCFF94328}" type="slidenum">
              <a:rPr lang="zh-CN" altLang="en-US"/>
              <a:pPr>
                <a:defRPr/>
              </a:pPr>
              <a:t>‹#›</a:t>
            </a:fld>
            <a:endParaRPr lang="en-US" altLang="zh-CN"/>
          </a:p>
        </p:txBody>
      </p:sp>
    </p:spTree>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页脚占位符 1"/>
          <p:cNvSpPr>
            <a:spLocks noGrp="1"/>
          </p:cNvSpPr>
          <p:nvPr>
            <p:ph type="ftr" sz="quarter" idx="10"/>
          </p:nvPr>
        </p:nvSpPr>
        <p:spPr/>
        <p:txBody>
          <a:bodyPr/>
          <a:lstStyle>
            <a:lvl1pPr>
              <a:defRPr/>
            </a:lvl1pPr>
          </a:lstStyle>
          <a:p>
            <a:pPr>
              <a:defRPr/>
            </a:pPr>
            <a:r>
              <a:rPr lang="en-US" altLang="zh-CN"/>
              <a:t>© Origin Enterprise Solutions Ltd. </a:t>
            </a:r>
            <a:r>
              <a:rPr lang="en-US" altLang="zh-CN" b="1"/>
              <a:t> </a:t>
            </a:r>
            <a:r>
              <a:rPr lang="en-US" altLang="zh-CN" b="1">
                <a:solidFill>
                  <a:srgbClr val="7896B6"/>
                </a:solidFill>
              </a:rPr>
              <a:t>|</a:t>
            </a:r>
            <a:r>
              <a:rPr lang="en-US" altLang="zh-CN" b="1">
                <a:solidFill>
                  <a:srgbClr val="FFC000"/>
                </a:solidFill>
              </a:rPr>
              <a:t> </a:t>
            </a:r>
            <a:r>
              <a:rPr lang="en-US" altLang="zh-CN" b="1"/>
              <a:t> </a:t>
            </a:r>
            <a:r>
              <a:rPr lang="en-US" altLang="zh-CN" b="1">
                <a:solidFill>
                  <a:schemeClr val="tx1"/>
                </a:solidFill>
              </a:rPr>
              <a:t> </a:t>
            </a:r>
            <a:r>
              <a:rPr lang="en-US" altLang="zh-CN">
                <a:solidFill>
                  <a:schemeClr val="tx1"/>
                </a:solidFill>
              </a:rPr>
              <a:t>www.origin.com.cn</a:t>
            </a:r>
            <a:r>
              <a:rPr lang="en-US" altLang="zh-CN"/>
              <a:t>  </a:t>
            </a:r>
          </a:p>
        </p:txBody>
      </p:sp>
      <p:sp>
        <p:nvSpPr>
          <p:cNvPr id="3" name="灯片编号占位符 2"/>
          <p:cNvSpPr>
            <a:spLocks noGrp="1"/>
          </p:cNvSpPr>
          <p:nvPr>
            <p:ph type="sldNum" sz="quarter" idx="11"/>
          </p:nvPr>
        </p:nvSpPr>
        <p:spPr/>
        <p:txBody>
          <a:bodyPr/>
          <a:lstStyle>
            <a:lvl1pPr>
              <a:defRPr/>
            </a:lvl1pPr>
          </a:lstStyle>
          <a:p>
            <a:pPr>
              <a:defRPr/>
            </a:pPr>
            <a:fld id="{9B08DF86-2FC5-47E2-84A4-6A6E75506D66}" type="slidenum">
              <a:rPr lang="zh-CN" altLang="en-US"/>
              <a:pPr>
                <a:defRPr/>
              </a:pPr>
              <a:t>‹#›</a:t>
            </a:fld>
            <a:endParaRPr lang="en-US" altLang="zh-CN"/>
          </a:p>
        </p:txBody>
      </p:sp>
    </p:spTree>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页脚占位符 4"/>
          <p:cNvSpPr>
            <a:spLocks noGrp="1"/>
          </p:cNvSpPr>
          <p:nvPr>
            <p:ph type="ftr" sz="quarter" idx="10"/>
          </p:nvPr>
        </p:nvSpPr>
        <p:spPr/>
        <p:txBody>
          <a:bodyPr/>
          <a:lstStyle>
            <a:lvl1pPr>
              <a:defRPr/>
            </a:lvl1pPr>
          </a:lstStyle>
          <a:p>
            <a:pPr>
              <a:defRPr/>
            </a:pPr>
            <a:r>
              <a:rPr lang="en-US" altLang="zh-CN"/>
              <a:t>© Origin Enterprise Solutions Ltd. </a:t>
            </a:r>
            <a:r>
              <a:rPr lang="en-US" altLang="zh-CN" b="1"/>
              <a:t> </a:t>
            </a:r>
            <a:r>
              <a:rPr lang="en-US" altLang="zh-CN" b="1">
                <a:solidFill>
                  <a:srgbClr val="7896B6"/>
                </a:solidFill>
              </a:rPr>
              <a:t>|</a:t>
            </a:r>
            <a:r>
              <a:rPr lang="en-US" altLang="zh-CN" b="1">
                <a:solidFill>
                  <a:srgbClr val="FFC000"/>
                </a:solidFill>
              </a:rPr>
              <a:t> </a:t>
            </a:r>
            <a:r>
              <a:rPr lang="en-US" altLang="zh-CN" b="1"/>
              <a:t> </a:t>
            </a:r>
            <a:r>
              <a:rPr lang="en-US" altLang="zh-CN" b="1">
                <a:solidFill>
                  <a:schemeClr val="tx1"/>
                </a:solidFill>
              </a:rPr>
              <a:t> </a:t>
            </a:r>
            <a:r>
              <a:rPr lang="en-US" altLang="zh-CN">
                <a:solidFill>
                  <a:schemeClr val="tx1"/>
                </a:solidFill>
              </a:rPr>
              <a:t>www.origin.com.cn</a:t>
            </a:r>
            <a:r>
              <a:rPr lang="en-US" altLang="zh-CN"/>
              <a:t>  </a:t>
            </a:r>
          </a:p>
        </p:txBody>
      </p:sp>
      <p:sp>
        <p:nvSpPr>
          <p:cNvPr id="6" name="灯片编号占位符 5"/>
          <p:cNvSpPr>
            <a:spLocks noGrp="1"/>
          </p:cNvSpPr>
          <p:nvPr>
            <p:ph type="sldNum" sz="quarter" idx="11"/>
          </p:nvPr>
        </p:nvSpPr>
        <p:spPr/>
        <p:txBody>
          <a:bodyPr/>
          <a:lstStyle>
            <a:lvl1pPr>
              <a:defRPr/>
            </a:lvl1pPr>
          </a:lstStyle>
          <a:p>
            <a:pPr>
              <a:defRPr/>
            </a:pPr>
            <a:fld id="{DDC8E63A-541F-41C7-95FE-00A3ECAD9C97}" type="slidenum">
              <a:rPr lang="zh-CN" altLang="en-US"/>
              <a:pPr>
                <a:defRPr/>
              </a:pPr>
              <a:t>‹#›</a:t>
            </a:fld>
            <a:endParaRPr lang="en-US" altLang="zh-CN"/>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2011/3/9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页脚占位符 4"/>
          <p:cNvSpPr>
            <a:spLocks noGrp="1"/>
          </p:cNvSpPr>
          <p:nvPr>
            <p:ph type="ftr" sz="quarter" idx="10"/>
          </p:nvPr>
        </p:nvSpPr>
        <p:spPr/>
        <p:txBody>
          <a:bodyPr/>
          <a:lstStyle>
            <a:lvl1pPr>
              <a:defRPr/>
            </a:lvl1pPr>
          </a:lstStyle>
          <a:p>
            <a:pPr>
              <a:defRPr/>
            </a:pPr>
            <a:r>
              <a:rPr lang="en-US" altLang="zh-CN"/>
              <a:t>© Origin Enterprise Solutions Ltd. </a:t>
            </a:r>
            <a:r>
              <a:rPr lang="en-US" altLang="zh-CN" b="1"/>
              <a:t> </a:t>
            </a:r>
            <a:r>
              <a:rPr lang="en-US" altLang="zh-CN" b="1">
                <a:solidFill>
                  <a:srgbClr val="7896B6"/>
                </a:solidFill>
              </a:rPr>
              <a:t>|</a:t>
            </a:r>
            <a:r>
              <a:rPr lang="en-US" altLang="zh-CN" b="1">
                <a:solidFill>
                  <a:srgbClr val="FFC000"/>
                </a:solidFill>
              </a:rPr>
              <a:t> </a:t>
            </a:r>
            <a:r>
              <a:rPr lang="en-US" altLang="zh-CN" b="1"/>
              <a:t> </a:t>
            </a:r>
            <a:r>
              <a:rPr lang="en-US" altLang="zh-CN" b="1">
                <a:solidFill>
                  <a:schemeClr val="tx1"/>
                </a:solidFill>
              </a:rPr>
              <a:t> </a:t>
            </a:r>
            <a:r>
              <a:rPr lang="en-US" altLang="zh-CN">
                <a:solidFill>
                  <a:schemeClr val="tx1"/>
                </a:solidFill>
              </a:rPr>
              <a:t>www.origin.com.cn</a:t>
            </a:r>
            <a:r>
              <a:rPr lang="en-US" altLang="zh-CN"/>
              <a:t>  </a:t>
            </a:r>
          </a:p>
        </p:txBody>
      </p:sp>
      <p:sp>
        <p:nvSpPr>
          <p:cNvPr id="6" name="灯片编号占位符 5"/>
          <p:cNvSpPr>
            <a:spLocks noGrp="1"/>
          </p:cNvSpPr>
          <p:nvPr>
            <p:ph type="sldNum" sz="quarter" idx="11"/>
          </p:nvPr>
        </p:nvSpPr>
        <p:spPr/>
        <p:txBody>
          <a:bodyPr/>
          <a:lstStyle>
            <a:lvl1pPr>
              <a:defRPr/>
            </a:lvl1pPr>
          </a:lstStyle>
          <a:p>
            <a:pPr>
              <a:defRPr/>
            </a:pPr>
            <a:fld id="{5874B6C6-6CB0-4D28-8768-AED092974FBE}" type="slidenum">
              <a:rPr lang="zh-CN" altLang="en-US"/>
              <a:pPr>
                <a:defRPr/>
              </a:pPr>
              <a:t>‹#›</a:t>
            </a:fld>
            <a:endParaRPr lang="en-US" altLang="zh-CN"/>
          </a:p>
        </p:txBody>
      </p:sp>
    </p:spTree>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页脚占位符 3"/>
          <p:cNvSpPr>
            <a:spLocks noGrp="1"/>
          </p:cNvSpPr>
          <p:nvPr>
            <p:ph type="ftr" sz="quarter" idx="10"/>
          </p:nvPr>
        </p:nvSpPr>
        <p:spPr/>
        <p:txBody>
          <a:bodyPr/>
          <a:lstStyle>
            <a:lvl1pPr>
              <a:defRPr/>
            </a:lvl1pPr>
          </a:lstStyle>
          <a:p>
            <a:pPr>
              <a:defRPr/>
            </a:pPr>
            <a:r>
              <a:rPr lang="en-US" altLang="zh-CN"/>
              <a:t>© Origin Enterprise Solutions Ltd. </a:t>
            </a:r>
            <a:r>
              <a:rPr lang="en-US" altLang="zh-CN" b="1"/>
              <a:t> </a:t>
            </a:r>
            <a:r>
              <a:rPr lang="en-US" altLang="zh-CN" b="1">
                <a:solidFill>
                  <a:srgbClr val="7896B6"/>
                </a:solidFill>
              </a:rPr>
              <a:t>|</a:t>
            </a:r>
            <a:r>
              <a:rPr lang="en-US" altLang="zh-CN" b="1">
                <a:solidFill>
                  <a:srgbClr val="FFC000"/>
                </a:solidFill>
              </a:rPr>
              <a:t> </a:t>
            </a:r>
            <a:r>
              <a:rPr lang="en-US" altLang="zh-CN" b="1"/>
              <a:t> </a:t>
            </a:r>
            <a:r>
              <a:rPr lang="en-US" altLang="zh-CN" b="1">
                <a:solidFill>
                  <a:schemeClr val="tx1"/>
                </a:solidFill>
              </a:rPr>
              <a:t> </a:t>
            </a:r>
            <a:r>
              <a:rPr lang="en-US" altLang="zh-CN">
                <a:solidFill>
                  <a:schemeClr val="tx1"/>
                </a:solidFill>
              </a:rPr>
              <a:t>www.origin.com.cn</a:t>
            </a:r>
            <a:r>
              <a:rPr lang="en-US" altLang="zh-CN"/>
              <a:t>  </a:t>
            </a:r>
          </a:p>
        </p:txBody>
      </p:sp>
      <p:sp>
        <p:nvSpPr>
          <p:cNvPr id="5" name="灯片编号占位符 4"/>
          <p:cNvSpPr>
            <a:spLocks noGrp="1"/>
          </p:cNvSpPr>
          <p:nvPr>
            <p:ph type="sldNum" sz="quarter" idx="11"/>
          </p:nvPr>
        </p:nvSpPr>
        <p:spPr/>
        <p:txBody>
          <a:bodyPr/>
          <a:lstStyle>
            <a:lvl1pPr>
              <a:defRPr/>
            </a:lvl1pPr>
          </a:lstStyle>
          <a:p>
            <a:pPr>
              <a:defRPr/>
            </a:pPr>
            <a:fld id="{1B4736C1-0447-43D2-82B2-933DA8E443C8}" type="slidenum">
              <a:rPr lang="zh-CN" altLang="en-US"/>
              <a:pPr>
                <a:defRPr/>
              </a:pPr>
              <a:t>‹#›</a:t>
            </a:fld>
            <a:endParaRPr lang="en-US" altLang="zh-CN"/>
          </a:p>
        </p:txBody>
      </p:sp>
    </p:spTree>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38925" y="274638"/>
            <a:ext cx="2058988" cy="6034087"/>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29325" cy="6034087"/>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页脚占位符 3"/>
          <p:cNvSpPr>
            <a:spLocks noGrp="1"/>
          </p:cNvSpPr>
          <p:nvPr>
            <p:ph type="ftr" sz="quarter" idx="10"/>
          </p:nvPr>
        </p:nvSpPr>
        <p:spPr/>
        <p:txBody>
          <a:bodyPr/>
          <a:lstStyle>
            <a:lvl1pPr>
              <a:defRPr/>
            </a:lvl1pPr>
          </a:lstStyle>
          <a:p>
            <a:pPr>
              <a:defRPr/>
            </a:pPr>
            <a:r>
              <a:rPr lang="en-US" altLang="zh-CN"/>
              <a:t>© Origin Enterprise Solutions Ltd. </a:t>
            </a:r>
            <a:r>
              <a:rPr lang="en-US" altLang="zh-CN" b="1"/>
              <a:t> </a:t>
            </a:r>
            <a:r>
              <a:rPr lang="en-US" altLang="zh-CN" b="1">
                <a:solidFill>
                  <a:srgbClr val="7896B6"/>
                </a:solidFill>
              </a:rPr>
              <a:t>|</a:t>
            </a:r>
            <a:r>
              <a:rPr lang="en-US" altLang="zh-CN" b="1">
                <a:solidFill>
                  <a:srgbClr val="FFC000"/>
                </a:solidFill>
              </a:rPr>
              <a:t> </a:t>
            </a:r>
            <a:r>
              <a:rPr lang="en-US" altLang="zh-CN" b="1"/>
              <a:t> </a:t>
            </a:r>
            <a:r>
              <a:rPr lang="en-US" altLang="zh-CN" b="1">
                <a:solidFill>
                  <a:schemeClr val="tx1"/>
                </a:solidFill>
              </a:rPr>
              <a:t> </a:t>
            </a:r>
            <a:r>
              <a:rPr lang="en-US" altLang="zh-CN">
                <a:solidFill>
                  <a:schemeClr val="tx1"/>
                </a:solidFill>
              </a:rPr>
              <a:t>www.origin.com.cn</a:t>
            </a:r>
            <a:r>
              <a:rPr lang="en-US" altLang="zh-CN"/>
              <a:t>  </a:t>
            </a:r>
          </a:p>
        </p:txBody>
      </p:sp>
      <p:sp>
        <p:nvSpPr>
          <p:cNvPr id="5" name="灯片编号占位符 4"/>
          <p:cNvSpPr>
            <a:spLocks noGrp="1"/>
          </p:cNvSpPr>
          <p:nvPr>
            <p:ph type="sldNum" sz="quarter" idx="11"/>
          </p:nvPr>
        </p:nvSpPr>
        <p:spPr/>
        <p:txBody>
          <a:bodyPr/>
          <a:lstStyle>
            <a:lvl1pPr>
              <a:defRPr/>
            </a:lvl1pPr>
          </a:lstStyle>
          <a:p>
            <a:pPr>
              <a:defRPr/>
            </a:pPr>
            <a:fld id="{EE58720A-3812-4DD1-80E5-4EFE46E26BB1}" type="slidenum">
              <a:rPr lang="zh-CN" altLang="en-US"/>
              <a:pPr>
                <a:defRPr/>
              </a:pPr>
              <a:t>‹#›</a:t>
            </a:fld>
            <a:endParaRPr lang="en-US" altLang="zh-CN"/>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2011/3/9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2011/3/9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2011/3/9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2011/3/9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2011/3/9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2011/3/9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2011/3/9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2011/3/9</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0" y="0"/>
            <a:ext cx="9144000" cy="908050"/>
          </a:xfrm>
          <a:prstGeom prst="rect">
            <a:avLst/>
          </a:prstGeom>
          <a:solidFill>
            <a:srgbClr val="486484"/>
          </a:solidFill>
          <a:ln w="9525">
            <a:noFill/>
            <a:miter lim="800000"/>
            <a:headEnd/>
            <a:tailEnd/>
          </a:ln>
          <a:effectLst/>
        </p:spPr>
        <p:txBody>
          <a:bodyPr wrap="none" anchor="ctr"/>
          <a:lstStyle/>
          <a:p>
            <a:pPr>
              <a:defRPr/>
            </a:pPr>
            <a:endParaRPr lang="zh-CN" altLang="en-US"/>
          </a:p>
        </p:txBody>
      </p:sp>
      <p:sp>
        <p:nvSpPr>
          <p:cNvPr id="3075" name="Rectangle 3"/>
          <p:cNvSpPr>
            <a:spLocks noGrp="1" noChangeArrowheads="1"/>
          </p:cNvSpPr>
          <p:nvPr>
            <p:ph type="title"/>
          </p:nvPr>
        </p:nvSpPr>
        <p:spPr bwMode="auto">
          <a:xfrm>
            <a:off x="457200" y="274638"/>
            <a:ext cx="8229600" cy="4905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3076" name="Rectangle 4"/>
          <p:cNvSpPr>
            <a:spLocks noGrp="1" noChangeArrowheads="1"/>
          </p:cNvSpPr>
          <p:nvPr>
            <p:ph type="body" idx="1"/>
          </p:nvPr>
        </p:nvSpPr>
        <p:spPr bwMode="auto">
          <a:xfrm>
            <a:off x="468313" y="1125538"/>
            <a:ext cx="8229600" cy="51831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63493" name="Rectangle 5"/>
          <p:cNvSpPr>
            <a:spLocks noChangeArrowheads="1"/>
          </p:cNvSpPr>
          <p:nvPr/>
        </p:nvSpPr>
        <p:spPr bwMode="auto">
          <a:xfrm>
            <a:off x="8964613" y="0"/>
            <a:ext cx="179387" cy="908050"/>
          </a:xfrm>
          <a:prstGeom prst="rect">
            <a:avLst/>
          </a:prstGeom>
          <a:solidFill>
            <a:srgbClr val="7896B6"/>
          </a:solidFill>
          <a:ln w="9525">
            <a:noFill/>
            <a:miter lim="800000"/>
            <a:headEnd/>
            <a:tailEnd/>
          </a:ln>
          <a:effectLst/>
        </p:spPr>
        <p:txBody>
          <a:bodyPr wrap="none" anchor="ctr"/>
          <a:lstStyle/>
          <a:p>
            <a:pPr>
              <a:defRPr/>
            </a:pPr>
            <a:endParaRPr lang="zh-CN" altLang="en-US"/>
          </a:p>
        </p:txBody>
      </p:sp>
      <p:sp>
        <p:nvSpPr>
          <p:cNvPr id="14" name="Footer Placeholder 4"/>
          <p:cNvSpPr>
            <a:spLocks noGrp="1"/>
          </p:cNvSpPr>
          <p:nvPr>
            <p:ph type="ftr" sz="quarter" idx="3"/>
          </p:nvPr>
        </p:nvSpPr>
        <p:spPr>
          <a:xfrm>
            <a:off x="5435600" y="6524625"/>
            <a:ext cx="3054350" cy="152400"/>
          </a:xfrm>
          <a:prstGeom prst="rect">
            <a:avLst/>
          </a:prstGeom>
        </p:spPr>
        <p:txBody>
          <a:bodyPr vert="horz" wrap="square" lIns="91440" tIns="45720" rIns="91440" bIns="45720" numCol="1" anchor="ctr" anchorCtr="0" compatLnSpc="1">
            <a:prstTxWarp prst="textNoShape">
              <a:avLst/>
            </a:prstTxWarp>
          </a:bodyPr>
          <a:lstStyle>
            <a:lvl1pPr>
              <a:defRPr b="0">
                <a:solidFill>
                  <a:srgbClr val="A6A6A6"/>
                </a:solidFill>
                <a:cs typeface="Arial" charset="0"/>
              </a:defRPr>
            </a:lvl1pPr>
          </a:lstStyle>
          <a:p>
            <a:pPr>
              <a:defRPr/>
            </a:pPr>
            <a:r>
              <a:rPr lang="en-US" altLang="zh-CN"/>
              <a:t>© Origin Enterprise Solutions Ltd.  </a:t>
            </a:r>
            <a:r>
              <a:rPr lang="en-US" altLang="zh-CN">
                <a:solidFill>
                  <a:srgbClr val="7896B6"/>
                </a:solidFill>
              </a:rPr>
              <a:t>|</a:t>
            </a:r>
            <a:r>
              <a:rPr lang="en-US" altLang="zh-CN"/>
              <a:t>  </a:t>
            </a:r>
            <a:r>
              <a:rPr lang="en-US" altLang="zh-CN">
                <a:solidFill>
                  <a:schemeClr val="tx1"/>
                </a:solidFill>
              </a:rPr>
              <a:t> www.origin.com.cn</a:t>
            </a:r>
            <a:r>
              <a:rPr lang="en-US" altLang="zh-CN"/>
              <a:t>  </a:t>
            </a:r>
          </a:p>
        </p:txBody>
      </p:sp>
      <p:sp>
        <p:nvSpPr>
          <p:cNvPr id="15" name="Slide Number Placeholder 5"/>
          <p:cNvSpPr>
            <a:spLocks noGrp="1"/>
          </p:cNvSpPr>
          <p:nvPr>
            <p:ph type="sldNum" sz="quarter" idx="4"/>
          </p:nvPr>
        </p:nvSpPr>
        <p:spPr>
          <a:xfrm>
            <a:off x="8758238" y="6457950"/>
            <a:ext cx="249237" cy="263525"/>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tx1"/>
                </a:solidFill>
                <a:cs typeface="Arial" charset="0"/>
              </a:defRPr>
            </a:lvl1pPr>
          </a:lstStyle>
          <a:p>
            <a:pPr>
              <a:defRPr/>
            </a:pPr>
            <a:fld id="{C95DAEBC-47BE-4432-9B82-F70B133D6F24}" type="slidenum">
              <a:rPr lang="zh-CN" altLang="en-US"/>
              <a:pPr>
                <a:defRPr/>
              </a:pPr>
              <a:t>‹#›</a:t>
            </a:fld>
            <a:endParaRPr lang="en-US" altLang="zh-CN"/>
          </a:p>
        </p:txBody>
      </p:sp>
      <p:pic>
        <p:nvPicPr>
          <p:cNvPr id="3080" name="Picture 8" descr="Logo-whitegd"/>
          <p:cNvPicPr>
            <a:picLocks noChangeAspect="1" noChangeArrowheads="1"/>
          </p:cNvPicPr>
          <p:nvPr/>
        </p:nvPicPr>
        <p:blipFill>
          <a:blip r:embed="rId13"/>
          <a:srcRect/>
          <a:stretch>
            <a:fillRect/>
          </a:stretch>
        </p:blipFill>
        <p:spPr bwMode="auto">
          <a:xfrm>
            <a:off x="179388" y="6445250"/>
            <a:ext cx="1368425" cy="2936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3200">
          <a:solidFill>
            <a:schemeClr val="bg1"/>
          </a:solidFill>
          <a:latin typeface="+mj-lt"/>
          <a:ea typeface="+mj-ea"/>
          <a:cs typeface="+mj-cs"/>
        </a:defRPr>
      </a:lvl1pPr>
      <a:lvl2pPr algn="l" rtl="0" eaLnBrk="0" fontAlgn="base" hangingPunct="0">
        <a:spcBef>
          <a:spcPct val="0"/>
        </a:spcBef>
        <a:spcAft>
          <a:spcPct val="0"/>
        </a:spcAft>
        <a:defRPr sz="3200">
          <a:solidFill>
            <a:schemeClr val="bg1"/>
          </a:solidFill>
          <a:latin typeface="Arial" charset="0"/>
          <a:ea typeface="宋体" pitchFamily="2" charset="-122"/>
        </a:defRPr>
      </a:lvl2pPr>
      <a:lvl3pPr algn="l" rtl="0" eaLnBrk="0" fontAlgn="base" hangingPunct="0">
        <a:spcBef>
          <a:spcPct val="0"/>
        </a:spcBef>
        <a:spcAft>
          <a:spcPct val="0"/>
        </a:spcAft>
        <a:defRPr sz="3200">
          <a:solidFill>
            <a:schemeClr val="bg1"/>
          </a:solidFill>
          <a:latin typeface="Arial" charset="0"/>
          <a:ea typeface="宋体" pitchFamily="2" charset="-122"/>
        </a:defRPr>
      </a:lvl3pPr>
      <a:lvl4pPr algn="l" rtl="0" eaLnBrk="0" fontAlgn="base" hangingPunct="0">
        <a:spcBef>
          <a:spcPct val="0"/>
        </a:spcBef>
        <a:spcAft>
          <a:spcPct val="0"/>
        </a:spcAft>
        <a:defRPr sz="3200">
          <a:solidFill>
            <a:schemeClr val="bg1"/>
          </a:solidFill>
          <a:latin typeface="Arial" charset="0"/>
          <a:ea typeface="宋体" pitchFamily="2" charset="-122"/>
        </a:defRPr>
      </a:lvl4pPr>
      <a:lvl5pPr algn="l" rtl="0" eaLnBrk="0" fontAlgn="base" hangingPunct="0">
        <a:spcBef>
          <a:spcPct val="0"/>
        </a:spcBef>
        <a:spcAft>
          <a:spcPct val="0"/>
        </a:spcAft>
        <a:defRPr sz="3200">
          <a:solidFill>
            <a:schemeClr val="bg1"/>
          </a:solidFill>
          <a:latin typeface="Arial" charset="0"/>
          <a:ea typeface="宋体" pitchFamily="2" charset="-122"/>
        </a:defRPr>
      </a:lvl5pPr>
      <a:lvl6pPr marL="457200" algn="l" rtl="0" fontAlgn="base">
        <a:spcBef>
          <a:spcPct val="0"/>
        </a:spcBef>
        <a:spcAft>
          <a:spcPct val="0"/>
        </a:spcAft>
        <a:defRPr sz="3200">
          <a:solidFill>
            <a:schemeClr val="bg1"/>
          </a:solidFill>
          <a:latin typeface="Arial" charset="0"/>
          <a:ea typeface="宋体" pitchFamily="2" charset="-122"/>
        </a:defRPr>
      </a:lvl6pPr>
      <a:lvl7pPr marL="914400" algn="l" rtl="0" fontAlgn="base">
        <a:spcBef>
          <a:spcPct val="0"/>
        </a:spcBef>
        <a:spcAft>
          <a:spcPct val="0"/>
        </a:spcAft>
        <a:defRPr sz="3200">
          <a:solidFill>
            <a:schemeClr val="bg1"/>
          </a:solidFill>
          <a:latin typeface="Arial" charset="0"/>
          <a:ea typeface="宋体" pitchFamily="2" charset="-122"/>
        </a:defRPr>
      </a:lvl7pPr>
      <a:lvl8pPr marL="1371600" algn="l" rtl="0" fontAlgn="base">
        <a:spcBef>
          <a:spcPct val="0"/>
        </a:spcBef>
        <a:spcAft>
          <a:spcPct val="0"/>
        </a:spcAft>
        <a:defRPr sz="3200">
          <a:solidFill>
            <a:schemeClr val="bg1"/>
          </a:solidFill>
          <a:latin typeface="Arial" charset="0"/>
          <a:ea typeface="宋体" pitchFamily="2" charset="-122"/>
        </a:defRPr>
      </a:lvl8pPr>
      <a:lvl9pPr marL="1828800" algn="l" rtl="0" fontAlgn="base">
        <a:spcBef>
          <a:spcPct val="0"/>
        </a:spcBef>
        <a:spcAft>
          <a:spcPct val="0"/>
        </a:spcAft>
        <a:defRPr sz="3200">
          <a:solidFill>
            <a:schemeClr val="bg1"/>
          </a:solidFill>
          <a:latin typeface="Arial" charset="0"/>
          <a:ea typeface="宋体"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subTitle" idx="1"/>
          </p:nvPr>
        </p:nvSpPr>
        <p:spPr>
          <a:xfrm>
            <a:off x="1500167" y="3143250"/>
            <a:ext cx="7072362" cy="1752600"/>
          </a:xfrm>
        </p:spPr>
        <p:txBody>
          <a:bodyPr/>
          <a:lstStyle/>
          <a:p>
            <a:pPr algn="ctr"/>
            <a:r>
              <a:rPr lang="en-US" altLang="zh-CN" sz="4000" dirty="0" err="1" smtClean="0">
                <a:solidFill>
                  <a:schemeClr val="accent2">
                    <a:lumMod val="50000"/>
                  </a:schemeClr>
                </a:solidFill>
              </a:rPr>
              <a:t>Teamcenter</a:t>
            </a:r>
            <a:r>
              <a:rPr lang="zh-CN" altLang="en-US" sz="4000" dirty="0" smtClean="0">
                <a:solidFill>
                  <a:schemeClr val="accent2">
                    <a:lumMod val="50000"/>
                  </a:schemeClr>
                </a:solidFill>
              </a:rPr>
              <a:t>客户化开发</a:t>
            </a:r>
            <a:r>
              <a:rPr lang="zh-CN" altLang="en-US" sz="4000" dirty="0" smtClean="0">
                <a:solidFill>
                  <a:schemeClr val="accent2">
                    <a:lumMod val="50000"/>
                  </a:schemeClr>
                </a:solidFill>
              </a:rPr>
              <a:t>（七）</a:t>
            </a:r>
            <a:endParaRPr lang="en-US" altLang="zh-CN" sz="4000" dirty="0" smtClean="0">
              <a:solidFill>
                <a:schemeClr val="accent2">
                  <a:lumMod val="50000"/>
                </a:schemeClr>
              </a:solidFill>
            </a:endParaRPr>
          </a:p>
          <a:p>
            <a:pPr algn="ctr"/>
            <a:endParaRPr lang="en-US" altLang="zh-CN" sz="4800" dirty="0" smtClean="0"/>
          </a:p>
          <a:p>
            <a:pPr algn="ctr"/>
            <a:endParaRPr lang="en-US" altLang="zh-CN" sz="4800" dirty="0" smtClean="0"/>
          </a:p>
          <a:p>
            <a:pPr algn="ctr"/>
            <a:endParaRPr lang="zh-CN" altLang="en-US" sz="4800" dirty="0"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r>
              <a:rPr lang="zh-CN" altLang="en-US" dirty="0" smtClean="0"/>
              <a:t>目录</a:t>
            </a:r>
            <a:endParaRPr lang="en-US" altLang="zh-CN" dirty="0" smtClean="0"/>
          </a:p>
        </p:txBody>
      </p:sp>
      <p:sp>
        <p:nvSpPr>
          <p:cNvPr id="5" name="内容占位符 4"/>
          <p:cNvSpPr>
            <a:spLocks noGrp="1"/>
          </p:cNvSpPr>
          <p:nvPr>
            <p:ph idx="1"/>
          </p:nvPr>
        </p:nvSpPr>
        <p:spPr>
          <a:xfrm>
            <a:off x="571472" y="1214422"/>
            <a:ext cx="8229600" cy="5183187"/>
          </a:xfrm>
        </p:spPr>
        <p:txBody>
          <a:bodyPr/>
          <a:lstStyle/>
          <a:p>
            <a:pPr>
              <a:buFont typeface="Wingdings" pitchFamily="2" charset="2"/>
              <a:buChar char="Ø"/>
            </a:pPr>
            <a:r>
              <a:rPr lang="en-US" altLang="zh-CN" sz="2400" dirty="0" smtClean="0"/>
              <a:t>SOA</a:t>
            </a:r>
            <a:r>
              <a:rPr lang="zh-CN" altLang="en-US" sz="2400" dirty="0" smtClean="0"/>
              <a:t>的介绍</a:t>
            </a:r>
            <a:endParaRPr lang="en-US" altLang="zh-CN" sz="2400" dirty="0" smtClean="0"/>
          </a:p>
          <a:p>
            <a:pPr>
              <a:buFont typeface="Wingdings" pitchFamily="2" charset="2"/>
              <a:buChar char="Ø"/>
            </a:pPr>
            <a:endParaRPr lang="en-US" altLang="zh-CN" sz="2400" dirty="0" smtClean="0"/>
          </a:p>
          <a:p>
            <a:pPr>
              <a:buFont typeface="Wingdings" pitchFamily="2" charset="2"/>
              <a:buChar char="Ø"/>
            </a:pPr>
            <a:r>
              <a:rPr lang="en-US" altLang="zh-CN" sz="2400" dirty="0" smtClean="0"/>
              <a:t>TC</a:t>
            </a:r>
            <a:r>
              <a:rPr lang="zh-CN" altLang="en-US" sz="2400" dirty="0" smtClean="0"/>
              <a:t>中</a:t>
            </a:r>
            <a:r>
              <a:rPr lang="en-US" altLang="zh-CN" sz="2400" dirty="0" smtClean="0"/>
              <a:t>SOA</a:t>
            </a:r>
            <a:r>
              <a:rPr lang="zh-CN" altLang="en-US" sz="2400" dirty="0" smtClean="0"/>
              <a:t>的库的介绍</a:t>
            </a:r>
            <a:endParaRPr lang="en-US" altLang="zh-CN" sz="2400" dirty="0" smtClean="0"/>
          </a:p>
          <a:p>
            <a:pPr>
              <a:buFont typeface="Wingdings" pitchFamily="2" charset="2"/>
              <a:buChar char="Ø"/>
            </a:pPr>
            <a:endParaRPr lang="en-US" altLang="zh-CN" sz="2400" dirty="0" smtClean="0"/>
          </a:p>
          <a:p>
            <a:pPr>
              <a:buFont typeface="Wingdings" pitchFamily="2" charset="2"/>
              <a:buChar char="Ø"/>
            </a:pPr>
            <a:r>
              <a:rPr lang="en-US" altLang="zh-CN" sz="2400" dirty="0" smtClean="0"/>
              <a:t>SOA</a:t>
            </a:r>
            <a:r>
              <a:rPr lang="zh-CN" altLang="en-US" sz="2400" dirty="0" smtClean="0"/>
              <a:t>登录</a:t>
            </a:r>
            <a:r>
              <a:rPr lang="en-US" altLang="zh-CN" sz="2400" dirty="0" smtClean="0"/>
              <a:t>TC</a:t>
            </a:r>
            <a:r>
              <a:rPr lang="zh-CN" altLang="en-US" sz="2400" dirty="0" smtClean="0"/>
              <a:t>机构建查询创建等动作</a:t>
            </a:r>
            <a:endParaRPr lang="en-US" altLang="zh-CN" sz="2400" dirty="0" smtClean="0"/>
          </a:p>
          <a:p>
            <a:pPr>
              <a:buFont typeface="Wingdings" pitchFamily="2" charset="2"/>
              <a:buChar char="Ø"/>
            </a:pPr>
            <a:endParaRPr lang="en-US" altLang="zh-CN" sz="2400" dirty="0"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SOA	</a:t>
            </a:r>
            <a:r>
              <a:rPr lang="zh-CN" altLang="en-US" dirty="0" smtClean="0"/>
              <a:t>的介绍</a:t>
            </a:r>
            <a:endParaRPr lang="zh-CN" altLang="en-US" dirty="0"/>
          </a:p>
        </p:txBody>
      </p:sp>
      <p:sp>
        <p:nvSpPr>
          <p:cNvPr id="3" name="内容占位符 2"/>
          <p:cNvSpPr>
            <a:spLocks noGrp="1"/>
          </p:cNvSpPr>
          <p:nvPr>
            <p:ph idx="1"/>
          </p:nvPr>
        </p:nvSpPr>
        <p:spPr/>
        <p:txBody>
          <a:bodyPr/>
          <a:lstStyle/>
          <a:p>
            <a:r>
              <a:rPr lang="zh-CN" altLang="en-US" dirty="0" smtClean="0"/>
              <a:t>面向服务的体系结构（</a:t>
            </a:r>
            <a:r>
              <a:rPr lang="en-US" altLang="zh-CN" dirty="0" smtClean="0"/>
              <a:t>service-oriented architecture</a:t>
            </a:r>
            <a:r>
              <a:rPr lang="zh-CN" altLang="en-US" dirty="0" smtClean="0"/>
              <a:t>）是一个组件模型，它将应用程序的不同功能单元（称为服务）通过这些服务之间定义良好的接口和契约联系起来。接口是采用中立的方式进行定义的，它应该独立于实现服务的硬件平台、操作系统和编程语言。这使得构建在各种这样的系统中的服务可以以一种统一和通用的方式进行</a:t>
            </a:r>
            <a:r>
              <a:rPr lang="zh-CN" altLang="en-US" dirty="0" smtClean="0"/>
              <a:t>交互</a:t>
            </a:r>
            <a:endParaRPr lang="en-US" altLang="zh-CN" dirty="0" smtClean="0"/>
          </a:p>
          <a:p>
            <a:r>
              <a:rPr lang="zh-CN" altLang="en-US" dirty="0" smtClean="0"/>
              <a:t>关于具体的可以在网上取查询资料</a:t>
            </a:r>
            <a:endParaRPr lang="zh-CN" altLang="en-US" dirty="0"/>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TC SO</a:t>
            </a:r>
            <a:r>
              <a:rPr lang="zh-CN" altLang="en-US" dirty="0" smtClean="0"/>
              <a:t>库的介绍</a:t>
            </a:r>
            <a:endParaRPr lang="zh-CN" altLang="en-US" dirty="0"/>
          </a:p>
        </p:txBody>
      </p:sp>
      <p:sp>
        <p:nvSpPr>
          <p:cNvPr id="3" name="内容占位符 2"/>
          <p:cNvSpPr>
            <a:spLocks noGrp="1"/>
          </p:cNvSpPr>
          <p:nvPr>
            <p:ph idx="1"/>
          </p:nvPr>
        </p:nvSpPr>
        <p:spPr/>
        <p:txBody>
          <a:bodyPr/>
          <a:lstStyle/>
          <a:p>
            <a:r>
              <a:rPr lang="zh-CN" altLang="en-US" dirty="0" smtClean="0"/>
              <a:t>具体请看如下三张的帮助文档的</a:t>
            </a:r>
            <a:endParaRPr lang="en-US" altLang="zh-CN" dirty="0" smtClean="0"/>
          </a:p>
          <a:p>
            <a:r>
              <a:rPr lang="en-US" altLang="zh-CN" dirty="0" smtClean="0"/>
              <a:t>Server Customization programmer’s guide</a:t>
            </a:r>
          </a:p>
          <a:p>
            <a:r>
              <a:rPr lang="en-US" altLang="zh-CN" dirty="0" smtClean="0"/>
              <a:t>Services Reference</a:t>
            </a:r>
          </a:p>
          <a:p>
            <a:r>
              <a:rPr lang="en-US" altLang="zh-CN" dirty="0" smtClean="0"/>
              <a:t>Services Guide</a:t>
            </a:r>
            <a:endParaRPr lang="zh-CN" altLang="en-US" dirty="0"/>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SOA</a:t>
            </a:r>
            <a:r>
              <a:rPr lang="zh-CN" altLang="en-US" dirty="0" smtClean="0"/>
              <a:t>登录</a:t>
            </a:r>
            <a:r>
              <a:rPr lang="en-US" altLang="zh-CN" dirty="0" smtClean="0"/>
              <a:t>TC</a:t>
            </a:r>
            <a:r>
              <a:rPr lang="zh-CN" altLang="en-US" dirty="0" smtClean="0"/>
              <a:t>机构建查询创建等动作</a:t>
            </a:r>
            <a:r>
              <a:rPr lang="en-US" altLang="zh-CN" dirty="0" smtClean="0"/>
              <a:t/>
            </a:r>
            <a:br>
              <a:rPr lang="en-US" altLang="zh-CN" dirty="0" smtClean="0"/>
            </a:br>
            <a:endParaRPr lang="zh-CN" altLang="en-US" dirty="0"/>
          </a:p>
        </p:txBody>
      </p:sp>
      <p:sp>
        <p:nvSpPr>
          <p:cNvPr id="3" name="内容占位符 2"/>
          <p:cNvSpPr>
            <a:spLocks noGrp="1"/>
          </p:cNvSpPr>
          <p:nvPr>
            <p:ph idx="1"/>
          </p:nvPr>
        </p:nvSpPr>
        <p:spPr/>
        <p:txBody>
          <a:bodyPr/>
          <a:lstStyle/>
          <a:p>
            <a:r>
              <a:rPr lang="zh-CN" altLang="en-US" dirty="0" smtClean="0"/>
              <a:t>登录代码</a:t>
            </a:r>
            <a:endParaRPr lang="en-US" altLang="zh-CN" dirty="0" smtClean="0"/>
          </a:p>
          <a:p>
            <a:r>
              <a:rPr lang="en-US" altLang="zh-CN" sz="1000" dirty="0" smtClean="0"/>
              <a:t> public User login()</a:t>
            </a:r>
          </a:p>
          <a:p>
            <a:r>
              <a:rPr lang="en-US" altLang="zh-CN" sz="1000" dirty="0" smtClean="0"/>
              <a:t>    {</a:t>
            </a:r>
          </a:p>
          <a:p>
            <a:r>
              <a:rPr lang="en-US" altLang="zh-CN" sz="1000" dirty="0" smtClean="0"/>
              <a:t>        // Get the service stub</a:t>
            </a:r>
          </a:p>
          <a:p>
            <a:r>
              <a:rPr lang="en-US" altLang="zh-CN" sz="1000" dirty="0" smtClean="0"/>
              <a:t>        </a:t>
            </a:r>
            <a:r>
              <a:rPr lang="en-US" altLang="zh-CN" sz="1000" dirty="0" err="1" smtClean="0"/>
              <a:t>SessionService</a:t>
            </a:r>
            <a:r>
              <a:rPr lang="en-US" altLang="zh-CN" sz="1000" dirty="0" smtClean="0"/>
              <a:t> </a:t>
            </a:r>
            <a:r>
              <a:rPr lang="en-US" altLang="zh-CN" sz="1000" dirty="0" err="1" smtClean="0"/>
              <a:t>sessionService</a:t>
            </a:r>
            <a:r>
              <a:rPr lang="en-US" altLang="zh-CN" sz="1000" dirty="0" smtClean="0"/>
              <a:t> = </a:t>
            </a:r>
            <a:r>
              <a:rPr lang="en-US" altLang="zh-CN" sz="1000" dirty="0" err="1" smtClean="0"/>
              <a:t>SessionService.getService</a:t>
            </a:r>
            <a:r>
              <a:rPr lang="en-US" altLang="zh-CN" sz="1000" dirty="0" smtClean="0"/>
              <a:t>(connection);</a:t>
            </a:r>
          </a:p>
          <a:p>
            <a:endParaRPr lang="en-US" altLang="zh-CN" sz="1000" dirty="0" smtClean="0"/>
          </a:p>
          <a:p>
            <a:r>
              <a:rPr lang="en-US" altLang="zh-CN" sz="1000" dirty="0" smtClean="0"/>
              <a:t>        try</a:t>
            </a:r>
          </a:p>
          <a:p>
            <a:r>
              <a:rPr lang="en-US" altLang="zh-CN" sz="1000" dirty="0" smtClean="0"/>
              <a:t>        {</a:t>
            </a:r>
          </a:p>
          <a:p>
            <a:r>
              <a:rPr lang="en-US" altLang="zh-CN" sz="1000" dirty="0" smtClean="0"/>
              <a:t>   String</a:t>
            </a:r>
            <a:r>
              <a:rPr lang="en-US" altLang="zh-CN" sz="1000" dirty="0" smtClean="0"/>
              <a:t>[] credentials = </a:t>
            </a:r>
            <a:r>
              <a:rPr lang="en-US" altLang="zh-CN" sz="1000" dirty="0" err="1" smtClean="0"/>
              <a:t>credentialManager.promptForCredentials</a:t>
            </a:r>
            <a:r>
              <a:rPr lang="en-US" altLang="zh-CN" sz="1000" dirty="0" smtClean="0"/>
              <a:t>();</a:t>
            </a:r>
          </a:p>
          <a:p>
            <a:r>
              <a:rPr lang="en-US" altLang="zh-CN" sz="1000" dirty="0" smtClean="0"/>
              <a:t>            while (true)</a:t>
            </a:r>
          </a:p>
          <a:p>
            <a:r>
              <a:rPr lang="en-US" altLang="zh-CN" sz="1000" dirty="0" smtClean="0"/>
              <a:t>            {</a:t>
            </a:r>
          </a:p>
          <a:p>
            <a:r>
              <a:rPr lang="en-US" altLang="zh-CN" sz="1000" dirty="0" smtClean="0"/>
              <a:t>                try</a:t>
            </a:r>
          </a:p>
          <a:p>
            <a:r>
              <a:rPr lang="en-US" altLang="zh-CN" sz="1000" dirty="0" smtClean="0"/>
              <a:t>                {</a:t>
            </a:r>
          </a:p>
          <a:p>
            <a:r>
              <a:rPr lang="en-US" altLang="zh-CN" sz="1000" dirty="0" err="1" smtClean="0"/>
              <a:t>LoginResponse</a:t>
            </a:r>
            <a:r>
              <a:rPr lang="en-US" altLang="zh-CN" sz="1000" dirty="0" smtClean="0"/>
              <a:t> </a:t>
            </a:r>
            <a:r>
              <a:rPr lang="en-US" altLang="zh-CN" sz="1000" dirty="0" smtClean="0"/>
              <a:t>out = </a:t>
            </a:r>
            <a:r>
              <a:rPr lang="en-US" altLang="zh-CN" sz="1000" dirty="0" err="1" smtClean="0"/>
              <a:t>sessionService.login</a:t>
            </a:r>
            <a:r>
              <a:rPr lang="en-US" altLang="zh-CN" sz="1000" dirty="0" smtClean="0"/>
              <a:t>(credentials[0], credentials[1],</a:t>
            </a:r>
          </a:p>
          <a:p>
            <a:r>
              <a:rPr lang="en-US" altLang="zh-CN" sz="1000" dirty="0" smtClean="0"/>
              <a:t>                    </a:t>
            </a:r>
          </a:p>
          <a:p>
            <a:r>
              <a:rPr lang="en-US" altLang="zh-CN" sz="1000" dirty="0" smtClean="0"/>
              <a:t>                            credentials[2], credentials[3],"", credentials[4]);</a:t>
            </a:r>
          </a:p>
          <a:p>
            <a:r>
              <a:rPr lang="en-US" altLang="zh-CN" sz="1000" dirty="0" smtClean="0"/>
              <a:t>                    </a:t>
            </a:r>
          </a:p>
          <a:p>
            <a:r>
              <a:rPr lang="en-US" altLang="zh-CN" sz="1000" dirty="0" smtClean="0"/>
              <a:t>                    return </a:t>
            </a:r>
            <a:r>
              <a:rPr lang="en-US" altLang="zh-CN" sz="1000" dirty="0" err="1" smtClean="0"/>
              <a:t>out.user</a:t>
            </a:r>
            <a:r>
              <a:rPr lang="en-US" altLang="zh-CN" sz="1000" dirty="0" smtClean="0"/>
              <a:t>;</a:t>
            </a:r>
          </a:p>
          <a:p>
            <a:r>
              <a:rPr lang="en-US" altLang="zh-CN" sz="1000" dirty="0" smtClean="0"/>
              <a:t>                }</a:t>
            </a:r>
          </a:p>
          <a:p>
            <a:r>
              <a:rPr lang="en-US" altLang="zh-CN" sz="1000" dirty="0" smtClean="0"/>
              <a:t>                catch (</a:t>
            </a:r>
            <a:r>
              <a:rPr lang="en-US" altLang="zh-CN" sz="1000" dirty="0" err="1" smtClean="0"/>
              <a:t>InvalidCredentialsException</a:t>
            </a:r>
            <a:r>
              <a:rPr lang="en-US" altLang="zh-CN" sz="1000" dirty="0" smtClean="0"/>
              <a:t> e)</a:t>
            </a:r>
          </a:p>
          <a:p>
            <a:r>
              <a:rPr lang="en-US" altLang="zh-CN" sz="1000" dirty="0" smtClean="0"/>
              <a:t>                {</a:t>
            </a:r>
          </a:p>
          <a:p>
            <a:r>
              <a:rPr lang="en-US" altLang="zh-CN" sz="1000" dirty="0" smtClean="0"/>
              <a:t>                    credentials = </a:t>
            </a:r>
            <a:r>
              <a:rPr lang="en-US" altLang="zh-CN" sz="1000" dirty="0" err="1" smtClean="0"/>
              <a:t>credentialManager.getCredentials</a:t>
            </a:r>
            <a:r>
              <a:rPr lang="en-US" altLang="zh-CN" sz="1000" dirty="0" smtClean="0"/>
              <a:t>(e);</a:t>
            </a:r>
          </a:p>
          <a:p>
            <a:r>
              <a:rPr lang="en-US" altLang="zh-CN" sz="1000" dirty="0" smtClean="0"/>
              <a:t>                }</a:t>
            </a:r>
          </a:p>
          <a:p>
            <a:r>
              <a:rPr lang="en-US" altLang="zh-CN" sz="1000" dirty="0" smtClean="0"/>
              <a:t>            }</a:t>
            </a:r>
          </a:p>
          <a:p>
            <a:r>
              <a:rPr lang="en-US" altLang="zh-CN" sz="1000" dirty="0" smtClean="0"/>
              <a:t>        }</a:t>
            </a:r>
          </a:p>
          <a:p>
            <a:r>
              <a:rPr lang="en-US" altLang="zh-CN" sz="1000" dirty="0" smtClean="0"/>
              <a:t>        // User canceled the operation, don't need to tell him again</a:t>
            </a:r>
          </a:p>
          <a:p>
            <a:r>
              <a:rPr lang="en-US" altLang="zh-CN" sz="1000" dirty="0" smtClean="0"/>
              <a:t>        catch (</a:t>
            </a:r>
            <a:r>
              <a:rPr lang="en-US" altLang="zh-CN" sz="1000" dirty="0" err="1" smtClean="0"/>
              <a:t>CanceledOperationException</a:t>
            </a:r>
            <a:r>
              <a:rPr lang="en-US" altLang="zh-CN" sz="1000" dirty="0" smtClean="0"/>
              <a:t> e) {}</a:t>
            </a:r>
          </a:p>
          <a:p>
            <a:endParaRPr lang="en-US" altLang="zh-CN" sz="1000" dirty="0" smtClean="0"/>
          </a:p>
          <a:p>
            <a:r>
              <a:rPr lang="en-US" altLang="zh-CN" sz="1000" dirty="0" smtClean="0"/>
              <a:t>        // Exit the application</a:t>
            </a:r>
          </a:p>
          <a:p>
            <a:r>
              <a:rPr lang="en-US" altLang="zh-CN" sz="1000" dirty="0" smtClean="0"/>
              <a:t>        </a:t>
            </a:r>
            <a:r>
              <a:rPr lang="en-US" altLang="zh-CN" sz="1000" dirty="0" err="1" smtClean="0"/>
              <a:t>System.exit</a:t>
            </a:r>
            <a:r>
              <a:rPr lang="en-US" altLang="zh-CN" sz="1000" dirty="0" smtClean="0"/>
              <a:t>(0);</a:t>
            </a:r>
          </a:p>
          <a:p>
            <a:r>
              <a:rPr lang="en-US" altLang="zh-CN" sz="1000" dirty="0" smtClean="0"/>
              <a:t>        return null;</a:t>
            </a:r>
          </a:p>
          <a:p>
            <a:r>
              <a:rPr lang="en-US" altLang="zh-CN" sz="1000" dirty="0" smtClean="0"/>
              <a:t>    }</a:t>
            </a:r>
          </a:p>
          <a:p>
            <a:endParaRPr lang="zh-CN" altLang="en-US" sz="900" dirty="0"/>
          </a:p>
        </p:txBody>
      </p:sp>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SOA</a:t>
            </a:r>
            <a:r>
              <a:rPr lang="zh-CN" altLang="en-US" dirty="0" smtClean="0"/>
              <a:t>登录</a:t>
            </a:r>
            <a:r>
              <a:rPr lang="en-US" altLang="zh-CN" dirty="0" smtClean="0"/>
              <a:t>TC</a:t>
            </a:r>
            <a:r>
              <a:rPr lang="zh-CN" altLang="en-US" dirty="0" smtClean="0"/>
              <a:t>机构建查询创建等动作</a:t>
            </a:r>
            <a:endParaRPr lang="zh-CN" altLang="en-US" dirty="0"/>
          </a:p>
        </p:txBody>
      </p:sp>
      <p:sp>
        <p:nvSpPr>
          <p:cNvPr id="3" name="内容占位符 2"/>
          <p:cNvSpPr>
            <a:spLocks noGrp="1"/>
          </p:cNvSpPr>
          <p:nvPr>
            <p:ph idx="1"/>
          </p:nvPr>
        </p:nvSpPr>
        <p:spPr/>
        <p:txBody>
          <a:bodyPr/>
          <a:lstStyle/>
          <a:p>
            <a:r>
              <a:rPr lang="zh-CN" altLang="en-US" dirty="0" smtClean="0"/>
              <a:t>创建物料</a:t>
            </a:r>
            <a:endParaRPr lang="en-US" altLang="zh-CN" dirty="0" smtClean="0"/>
          </a:p>
          <a:p>
            <a:r>
              <a:rPr lang="en-US" altLang="zh-CN" sz="1000" b="1" dirty="0" smtClean="0"/>
              <a:t>public </a:t>
            </a:r>
            <a:r>
              <a:rPr lang="en-US" altLang="zh-CN" sz="1000" b="1" dirty="0" err="1" smtClean="0"/>
              <a:t>CreateItemsOutput</a:t>
            </a:r>
            <a:r>
              <a:rPr lang="en-US" altLang="zh-CN" sz="1000" b="1" dirty="0" smtClean="0"/>
              <a:t>[] </a:t>
            </a:r>
            <a:r>
              <a:rPr lang="en-US" altLang="zh-CN" sz="1000" b="1" dirty="0" err="1" smtClean="0"/>
              <a:t>createItems</a:t>
            </a:r>
            <a:r>
              <a:rPr lang="en-US" altLang="zh-CN" sz="1000" b="1" dirty="0" smtClean="0"/>
              <a:t>(</a:t>
            </a:r>
            <a:r>
              <a:rPr lang="en-US" altLang="zh-CN" sz="1000" b="1" dirty="0" err="1" smtClean="0"/>
              <a:t>ItemIdsAndInitialRevisionIds</a:t>
            </a:r>
            <a:r>
              <a:rPr lang="en-US" altLang="zh-CN" sz="1000" b="1" dirty="0" smtClean="0"/>
              <a:t>[] </a:t>
            </a:r>
            <a:r>
              <a:rPr lang="en-US" altLang="zh-CN" sz="1000" b="1" dirty="0" err="1" smtClean="0"/>
              <a:t>itemIds</a:t>
            </a:r>
            <a:r>
              <a:rPr lang="en-US" altLang="zh-CN" sz="1000" b="1" dirty="0" smtClean="0"/>
              <a:t>, String </a:t>
            </a:r>
            <a:r>
              <a:rPr lang="en-US" altLang="zh-CN" sz="1000" b="1" dirty="0" err="1" smtClean="0"/>
              <a:t>itemType</a:t>
            </a:r>
            <a:r>
              <a:rPr lang="en-US" altLang="zh-CN" sz="1000" b="1" dirty="0" smtClean="0"/>
              <a:t>)</a:t>
            </a:r>
          </a:p>
          <a:p>
            <a:r>
              <a:rPr lang="en-US" altLang="zh-CN" sz="1000" dirty="0" smtClean="0"/>
              <a:t>            </a:t>
            </a:r>
            <a:r>
              <a:rPr lang="en-US" altLang="zh-CN" sz="1000" b="1" dirty="0" smtClean="0"/>
              <a:t>throws </a:t>
            </a:r>
            <a:r>
              <a:rPr lang="en-US" altLang="zh-CN" sz="1000" b="1" dirty="0" err="1" smtClean="0"/>
              <a:t>ServiceException</a:t>
            </a:r>
            <a:endParaRPr lang="en-US" altLang="zh-CN" sz="1000" b="1" dirty="0" smtClean="0"/>
          </a:p>
          <a:p>
            <a:r>
              <a:rPr lang="zh-CN" altLang="en-US" sz="1000" dirty="0" smtClean="0"/>
              <a:t>    </a:t>
            </a:r>
            <a:r>
              <a:rPr lang="en-US" altLang="zh-CN" sz="1000" dirty="0" smtClean="0"/>
              <a:t>{</a:t>
            </a:r>
          </a:p>
          <a:p>
            <a:r>
              <a:rPr lang="en-US" altLang="zh-CN" sz="1000" dirty="0" smtClean="0"/>
              <a:t>        // Get the service stub</a:t>
            </a:r>
          </a:p>
          <a:p>
            <a:r>
              <a:rPr lang="en-US" altLang="zh-CN" sz="1000" dirty="0" smtClean="0"/>
              <a:t>        </a:t>
            </a:r>
            <a:r>
              <a:rPr lang="en-US" altLang="zh-CN" sz="1000" dirty="0" err="1" smtClean="0"/>
              <a:t>DataManagementService</a:t>
            </a:r>
            <a:r>
              <a:rPr lang="en-US" altLang="zh-CN" sz="1000" dirty="0" smtClean="0"/>
              <a:t> </a:t>
            </a:r>
            <a:r>
              <a:rPr lang="en-US" altLang="zh-CN" sz="1000" dirty="0" err="1" smtClean="0"/>
              <a:t>dmService</a:t>
            </a:r>
            <a:r>
              <a:rPr lang="en-US" altLang="zh-CN" sz="1000" dirty="0" smtClean="0"/>
              <a:t> = </a:t>
            </a:r>
            <a:r>
              <a:rPr lang="en-US" altLang="zh-CN" sz="1000" dirty="0" err="1" smtClean="0"/>
              <a:t>DataManagementService.</a:t>
            </a:r>
            <a:r>
              <a:rPr lang="en-US" altLang="zh-CN" sz="1000" i="1" dirty="0" err="1" smtClean="0"/>
              <a:t>getService</a:t>
            </a:r>
            <a:r>
              <a:rPr lang="en-US" altLang="zh-CN" sz="1000" i="1" dirty="0" smtClean="0"/>
              <a:t>(</a:t>
            </a:r>
            <a:r>
              <a:rPr lang="en-US" altLang="zh-CN" sz="1000" i="1" dirty="0" err="1" smtClean="0"/>
              <a:t>Session.getConnection</a:t>
            </a:r>
            <a:r>
              <a:rPr lang="en-US" altLang="zh-CN" sz="1000" i="1" dirty="0" smtClean="0"/>
              <a:t>());</a:t>
            </a:r>
          </a:p>
          <a:p>
            <a:r>
              <a:rPr lang="en-US" altLang="zh-CN" sz="1000" dirty="0" smtClean="0"/>
              <a:t>        // Populate form type</a:t>
            </a:r>
          </a:p>
          <a:p>
            <a:r>
              <a:rPr lang="en-US" altLang="zh-CN" sz="1000" dirty="0" smtClean="0"/>
              <a:t>        </a:t>
            </a:r>
            <a:r>
              <a:rPr lang="en-US" altLang="zh-CN" sz="1000" dirty="0" err="1" smtClean="0"/>
              <a:t>GetItemCreationRelatedInfoResponse</a:t>
            </a:r>
            <a:r>
              <a:rPr lang="en-US" altLang="zh-CN" sz="1000" dirty="0" smtClean="0"/>
              <a:t> </a:t>
            </a:r>
            <a:r>
              <a:rPr lang="en-US" altLang="zh-CN" sz="1000" dirty="0" err="1" smtClean="0"/>
              <a:t>relatedResponse</a:t>
            </a:r>
            <a:r>
              <a:rPr lang="en-US" altLang="zh-CN" sz="1000" dirty="0" smtClean="0"/>
              <a:t> = </a:t>
            </a:r>
            <a:r>
              <a:rPr lang="en-US" altLang="zh-CN" sz="1000" dirty="0" err="1" smtClean="0"/>
              <a:t>dmService.getItemCreationRelatedInfo</a:t>
            </a:r>
            <a:r>
              <a:rPr lang="en-US" altLang="zh-CN" sz="1000" dirty="0" smtClean="0"/>
              <a:t>(</a:t>
            </a:r>
            <a:r>
              <a:rPr lang="en-US" altLang="zh-CN" sz="1000" dirty="0" err="1" smtClean="0"/>
              <a:t>itemType</a:t>
            </a:r>
            <a:r>
              <a:rPr lang="en-US" altLang="zh-CN" sz="1000" dirty="0" smtClean="0"/>
              <a:t>, </a:t>
            </a:r>
            <a:r>
              <a:rPr lang="en-US" altLang="zh-CN" sz="1000" b="1" dirty="0" smtClean="0"/>
              <a:t>null);</a:t>
            </a:r>
          </a:p>
          <a:p>
            <a:r>
              <a:rPr lang="en-US" altLang="zh-CN" sz="1000" dirty="0" smtClean="0"/>
              <a:t>        String[] </a:t>
            </a:r>
            <a:r>
              <a:rPr lang="en-US" altLang="zh-CN" sz="1000" dirty="0" err="1" smtClean="0"/>
              <a:t>formTypes</a:t>
            </a:r>
            <a:r>
              <a:rPr lang="en-US" altLang="zh-CN" sz="1000" dirty="0" smtClean="0"/>
              <a:t> = </a:t>
            </a:r>
            <a:r>
              <a:rPr lang="en-US" altLang="zh-CN" sz="1000" b="1" dirty="0" smtClean="0"/>
              <a:t>new String[0];</a:t>
            </a:r>
          </a:p>
          <a:p>
            <a:r>
              <a:rPr lang="en-US" altLang="zh-CN" sz="1000" dirty="0" smtClean="0"/>
              <a:t>        </a:t>
            </a:r>
            <a:r>
              <a:rPr lang="en-US" altLang="zh-CN" sz="1000" b="1" dirty="0" smtClean="0"/>
              <a:t>if ( </a:t>
            </a:r>
            <a:r>
              <a:rPr lang="en-US" altLang="zh-CN" sz="1000" b="1" dirty="0" err="1" smtClean="0"/>
              <a:t>relatedResponse.serviceData.sizeOfPartialErrors</a:t>
            </a:r>
            <a:r>
              <a:rPr lang="en-US" altLang="zh-CN" sz="1000" b="1" dirty="0" smtClean="0"/>
              <a:t>() &gt; 0)</a:t>
            </a:r>
          </a:p>
          <a:p>
            <a:r>
              <a:rPr lang="en-US" altLang="zh-CN" sz="1000" dirty="0" smtClean="0"/>
              <a:t>            </a:t>
            </a:r>
            <a:r>
              <a:rPr lang="en-US" altLang="zh-CN" sz="1000" b="1" dirty="0" smtClean="0"/>
              <a:t>throw new </a:t>
            </a:r>
            <a:r>
              <a:rPr lang="en-US" altLang="zh-CN" sz="1000" b="1" dirty="0" err="1" smtClean="0"/>
              <a:t>ServiceException</a:t>
            </a:r>
            <a:r>
              <a:rPr lang="en-US" altLang="zh-CN" sz="1000" b="1" dirty="0" smtClean="0"/>
              <a:t>( "</a:t>
            </a:r>
            <a:r>
              <a:rPr lang="en-US" altLang="zh-CN" sz="1000" b="1" dirty="0" err="1" smtClean="0"/>
              <a:t>DataManagementService.getItemCretionRelatedInfo</a:t>
            </a:r>
            <a:r>
              <a:rPr lang="en-US" altLang="zh-CN" sz="1000" b="1" dirty="0" smtClean="0"/>
              <a:t> returned a partial error.");</a:t>
            </a:r>
          </a:p>
          <a:p>
            <a:endParaRPr lang="zh-CN" altLang="en-US" sz="1000" dirty="0" smtClean="0"/>
          </a:p>
          <a:p>
            <a:r>
              <a:rPr lang="en-US" altLang="zh-CN" sz="1000" dirty="0" smtClean="0"/>
              <a:t>        </a:t>
            </a:r>
            <a:r>
              <a:rPr lang="en-US" altLang="zh-CN" sz="1000" dirty="0" err="1" smtClean="0"/>
              <a:t>formTypes</a:t>
            </a:r>
            <a:r>
              <a:rPr lang="en-US" altLang="zh-CN" sz="1000" dirty="0" smtClean="0"/>
              <a:t> = </a:t>
            </a:r>
            <a:r>
              <a:rPr lang="en-US" altLang="zh-CN" sz="1000" b="1" dirty="0" smtClean="0"/>
              <a:t>new String[</a:t>
            </a:r>
            <a:r>
              <a:rPr lang="en-US" altLang="zh-CN" sz="1000" b="1" dirty="0" err="1" smtClean="0"/>
              <a:t>relatedResponse.formAttrs.length</a:t>
            </a:r>
            <a:r>
              <a:rPr lang="en-US" altLang="zh-CN" sz="1000" b="1" dirty="0" smtClean="0"/>
              <a:t>];</a:t>
            </a:r>
          </a:p>
          <a:p>
            <a:r>
              <a:rPr lang="en-US" altLang="zh-CN" sz="1000" dirty="0" smtClean="0"/>
              <a:t>        </a:t>
            </a:r>
            <a:r>
              <a:rPr lang="en-US" altLang="zh-CN" sz="1000" b="1" dirty="0" smtClean="0"/>
              <a:t>for ( </a:t>
            </a:r>
            <a:r>
              <a:rPr lang="en-US" altLang="zh-CN" sz="1000" b="1" dirty="0" err="1" smtClean="0"/>
              <a:t>int</a:t>
            </a:r>
            <a:r>
              <a:rPr lang="en-US" altLang="zh-CN" sz="1000" b="1" dirty="0" smtClean="0"/>
              <a:t> </a:t>
            </a:r>
            <a:r>
              <a:rPr lang="en-US" altLang="zh-CN" sz="1000" b="1" dirty="0" err="1" smtClean="0"/>
              <a:t>i</a:t>
            </a:r>
            <a:r>
              <a:rPr lang="en-US" altLang="zh-CN" sz="1000" b="1" dirty="0" smtClean="0"/>
              <a:t> = 0; </a:t>
            </a:r>
            <a:r>
              <a:rPr lang="en-US" altLang="zh-CN" sz="1000" b="1" dirty="0" err="1" smtClean="0"/>
              <a:t>i</a:t>
            </a:r>
            <a:r>
              <a:rPr lang="en-US" altLang="zh-CN" sz="1000" b="1" dirty="0" smtClean="0"/>
              <a:t> &lt; </a:t>
            </a:r>
            <a:r>
              <a:rPr lang="en-US" altLang="zh-CN" sz="1000" b="1" dirty="0" err="1" smtClean="0"/>
              <a:t>relatedResponse.formAttrs.length</a:t>
            </a:r>
            <a:r>
              <a:rPr lang="en-US" altLang="zh-CN" sz="1000" b="1" dirty="0" smtClean="0"/>
              <a:t>; </a:t>
            </a:r>
            <a:r>
              <a:rPr lang="en-US" altLang="zh-CN" sz="1000" b="1" dirty="0" err="1" smtClean="0"/>
              <a:t>i</a:t>
            </a:r>
            <a:r>
              <a:rPr lang="en-US" altLang="zh-CN" sz="1000" b="1" dirty="0" smtClean="0"/>
              <a:t>++ )</a:t>
            </a:r>
          </a:p>
          <a:p>
            <a:r>
              <a:rPr lang="zh-CN" altLang="en-US" sz="1000" dirty="0" smtClean="0"/>
              <a:t>        </a:t>
            </a:r>
            <a:r>
              <a:rPr lang="en-US" altLang="zh-CN" sz="1000" dirty="0" smtClean="0"/>
              <a:t>{</a:t>
            </a:r>
          </a:p>
          <a:p>
            <a:r>
              <a:rPr lang="en-US" altLang="zh-CN" sz="1000" dirty="0" smtClean="0"/>
              <a:t>            </a:t>
            </a:r>
            <a:r>
              <a:rPr lang="en-US" altLang="zh-CN" sz="1000" dirty="0" err="1" smtClean="0"/>
              <a:t>FormAttributesInfo</a:t>
            </a:r>
            <a:r>
              <a:rPr lang="en-US" altLang="zh-CN" sz="1000" dirty="0" smtClean="0"/>
              <a:t> </a:t>
            </a:r>
            <a:r>
              <a:rPr lang="en-US" altLang="zh-CN" sz="1000" dirty="0" err="1" smtClean="0"/>
              <a:t>attrInfo</a:t>
            </a:r>
            <a:r>
              <a:rPr lang="en-US" altLang="zh-CN" sz="1000" dirty="0" smtClean="0"/>
              <a:t> = </a:t>
            </a:r>
            <a:r>
              <a:rPr lang="en-US" altLang="zh-CN" sz="1000" dirty="0" err="1" smtClean="0"/>
              <a:t>relatedResponse.formAttrs</a:t>
            </a:r>
            <a:r>
              <a:rPr lang="en-US" altLang="zh-CN" sz="1000" dirty="0" smtClean="0"/>
              <a:t>[</a:t>
            </a:r>
            <a:r>
              <a:rPr lang="en-US" altLang="zh-CN" sz="1000" dirty="0" err="1" smtClean="0"/>
              <a:t>i</a:t>
            </a:r>
            <a:r>
              <a:rPr lang="en-US" altLang="zh-CN" sz="1000" dirty="0" smtClean="0"/>
              <a:t>];</a:t>
            </a:r>
          </a:p>
          <a:p>
            <a:r>
              <a:rPr lang="en-US" altLang="zh-CN" sz="1000" dirty="0" smtClean="0"/>
              <a:t>            </a:t>
            </a:r>
            <a:r>
              <a:rPr lang="en-US" altLang="zh-CN" sz="1000" dirty="0" err="1" smtClean="0"/>
              <a:t>formTypes</a:t>
            </a:r>
            <a:r>
              <a:rPr lang="en-US" altLang="zh-CN" sz="1000" dirty="0" smtClean="0"/>
              <a:t>[</a:t>
            </a:r>
            <a:r>
              <a:rPr lang="en-US" altLang="zh-CN" sz="1000" dirty="0" err="1" smtClean="0"/>
              <a:t>i</a:t>
            </a:r>
            <a:r>
              <a:rPr lang="en-US" altLang="zh-CN" sz="1000" dirty="0" smtClean="0"/>
              <a:t>] = </a:t>
            </a:r>
            <a:r>
              <a:rPr lang="en-US" altLang="zh-CN" sz="1000" dirty="0" err="1" smtClean="0"/>
              <a:t>attrInfo.formType</a:t>
            </a:r>
            <a:r>
              <a:rPr lang="en-US" altLang="zh-CN" sz="1000" dirty="0" smtClean="0"/>
              <a:t>;</a:t>
            </a:r>
          </a:p>
          <a:p>
            <a:r>
              <a:rPr lang="zh-CN" altLang="en-US" sz="1000" dirty="0" smtClean="0"/>
              <a:t>        </a:t>
            </a:r>
            <a:r>
              <a:rPr lang="en-US" altLang="zh-CN" sz="1000" dirty="0" smtClean="0"/>
              <a:t>}</a:t>
            </a:r>
          </a:p>
          <a:p>
            <a:endParaRPr lang="zh-CN" altLang="en-US" sz="1000" dirty="0" smtClean="0"/>
          </a:p>
          <a:p>
            <a:r>
              <a:rPr lang="en-US" altLang="zh-CN" sz="1000" dirty="0" smtClean="0"/>
              <a:t>        </a:t>
            </a:r>
            <a:r>
              <a:rPr lang="en-US" altLang="zh-CN" sz="1000" dirty="0" err="1" smtClean="0"/>
              <a:t>ItemProperties</a:t>
            </a:r>
            <a:r>
              <a:rPr lang="en-US" altLang="zh-CN" sz="1000" dirty="0" smtClean="0"/>
              <a:t>[] </a:t>
            </a:r>
            <a:r>
              <a:rPr lang="en-US" altLang="zh-CN" sz="1000" dirty="0" err="1" smtClean="0"/>
              <a:t>itemProps</a:t>
            </a:r>
            <a:r>
              <a:rPr lang="en-US" altLang="zh-CN" sz="1000" dirty="0" smtClean="0"/>
              <a:t> = </a:t>
            </a:r>
            <a:r>
              <a:rPr lang="en-US" altLang="zh-CN" sz="1000" b="1" dirty="0" smtClean="0"/>
              <a:t>new </a:t>
            </a:r>
            <a:r>
              <a:rPr lang="en-US" altLang="zh-CN" sz="1000" b="1" dirty="0" err="1" smtClean="0"/>
              <a:t>ItemProperties</a:t>
            </a:r>
            <a:r>
              <a:rPr lang="en-US" altLang="zh-CN" sz="1000" b="1" dirty="0" smtClean="0"/>
              <a:t>[</a:t>
            </a:r>
            <a:r>
              <a:rPr lang="en-US" altLang="zh-CN" sz="1000" b="1" dirty="0" err="1" smtClean="0"/>
              <a:t>itemIds.length</a:t>
            </a:r>
            <a:r>
              <a:rPr lang="en-US" altLang="zh-CN" sz="1000" b="1" dirty="0" smtClean="0"/>
              <a:t>];</a:t>
            </a:r>
          </a:p>
          <a:p>
            <a:r>
              <a:rPr lang="nn-NO" altLang="zh-CN" sz="1000" dirty="0" smtClean="0"/>
              <a:t>        </a:t>
            </a:r>
            <a:r>
              <a:rPr lang="nn-NO" altLang="zh-CN" sz="1000" b="1" dirty="0" smtClean="0"/>
              <a:t>for (int i = 0; i &lt; itemIds.length; i++)</a:t>
            </a:r>
          </a:p>
          <a:p>
            <a:r>
              <a:rPr lang="zh-CN" altLang="en-US" sz="1000" dirty="0" smtClean="0"/>
              <a:t>        </a:t>
            </a:r>
            <a:r>
              <a:rPr lang="en-US" altLang="zh-CN" sz="1000" dirty="0" smtClean="0"/>
              <a:t>{</a:t>
            </a:r>
          </a:p>
          <a:p>
            <a:r>
              <a:rPr lang="en-US" altLang="zh-CN" sz="1000" dirty="0" smtClean="0"/>
              <a:t>            // Create form in cache for form property population</a:t>
            </a:r>
          </a:p>
          <a:p>
            <a:r>
              <a:rPr lang="en-US" altLang="zh-CN" sz="1000" dirty="0" smtClean="0"/>
              <a:t>            </a:t>
            </a:r>
            <a:r>
              <a:rPr lang="en-US" altLang="zh-CN" sz="1000" dirty="0" err="1" smtClean="0"/>
              <a:t>ModelObject</a:t>
            </a:r>
            <a:r>
              <a:rPr lang="en-US" altLang="zh-CN" sz="1000" dirty="0" smtClean="0"/>
              <a:t>[] forms = </a:t>
            </a:r>
            <a:r>
              <a:rPr lang="en-US" altLang="zh-CN" sz="1000" dirty="0" err="1" smtClean="0"/>
              <a:t>createForms</a:t>
            </a:r>
            <a:r>
              <a:rPr lang="en-US" altLang="zh-CN" sz="1000" dirty="0" smtClean="0"/>
              <a:t>(</a:t>
            </a:r>
            <a:r>
              <a:rPr lang="en-US" altLang="zh-CN" sz="1000" dirty="0" err="1" smtClean="0"/>
              <a:t>itemIds</a:t>
            </a:r>
            <a:r>
              <a:rPr lang="en-US" altLang="zh-CN" sz="1000" dirty="0" smtClean="0"/>
              <a:t>[</a:t>
            </a:r>
            <a:r>
              <a:rPr lang="en-US" altLang="zh-CN" sz="1000" dirty="0" err="1" smtClean="0"/>
              <a:t>i</a:t>
            </a:r>
            <a:r>
              <a:rPr lang="en-US" altLang="zh-CN" sz="1000" dirty="0" smtClean="0"/>
              <a:t>].</a:t>
            </a:r>
            <a:r>
              <a:rPr lang="en-US" altLang="zh-CN" sz="1000" dirty="0" err="1" smtClean="0"/>
              <a:t>newItemId</a:t>
            </a:r>
            <a:r>
              <a:rPr lang="en-US" altLang="zh-CN" sz="1000" dirty="0" smtClean="0"/>
              <a:t>, </a:t>
            </a:r>
            <a:r>
              <a:rPr lang="en-US" altLang="zh-CN" sz="1000" dirty="0" err="1" smtClean="0"/>
              <a:t>formTypes</a:t>
            </a:r>
            <a:r>
              <a:rPr lang="en-US" altLang="zh-CN" sz="1000" dirty="0" smtClean="0"/>
              <a:t>[0],</a:t>
            </a:r>
          </a:p>
          <a:p>
            <a:r>
              <a:rPr lang="en-US" altLang="zh-CN" sz="1000" dirty="0" smtClean="0"/>
              <a:t>                                              </a:t>
            </a:r>
            <a:r>
              <a:rPr lang="en-US" altLang="zh-CN" sz="1000" dirty="0" err="1" smtClean="0"/>
              <a:t>itemIds</a:t>
            </a:r>
            <a:r>
              <a:rPr lang="en-US" altLang="zh-CN" sz="1000" dirty="0" smtClean="0"/>
              <a:t>[</a:t>
            </a:r>
            <a:r>
              <a:rPr lang="en-US" altLang="zh-CN" sz="1000" dirty="0" err="1" smtClean="0"/>
              <a:t>i</a:t>
            </a:r>
            <a:r>
              <a:rPr lang="en-US" altLang="zh-CN" sz="1000" dirty="0" smtClean="0"/>
              <a:t>].</a:t>
            </a:r>
            <a:r>
              <a:rPr lang="en-US" altLang="zh-CN" sz="1000" dirty="0" err="1" smtClean="0"/>
              <a:t>newRevId</a:t>
            </a:r>
            <a:r>
              <a:rPr lang="en-US" altLang="zh-CN" sz="1000" dirty="0" smtClean="0"/>
              <a:t>, </a:t>
            </a:r>
            <a:r>
              <a:rPr lang="en-US" altLang="zh-CN" sz="1000" dirty="0" err="1" smtClean="0"/>
              <a:t>formTypes</a:t>
            </a:r>
            <a:r>
              <a:rPr lang="en-US" altLang="zh-CN" sz="1000" dirty="0" smtClean="0"/>
              <a:t>[1],</a:t>
            </a:r>
          </a:p>
          <a:p>
            <a:r>
              <a:rPr lang="en-US" altLang="zh-CN" sz="1000" dirty="0" smtClean="0"/>
              <a:t>                                              </a:t>
            </a:r>
            <a:r>
              <a:rPr lang="en-US" altLang="zh-CN" sz="1000" b="1" dirty="0" smtClean="0"/>
              <a:t>null, false);</a:t>
            </a:r>
          </a:p>
          <a:p>
            <a:r>
              <a:rPr lang="en-US" altLang="zh-CN" sz="1000" dirty="0" smtClean="0"/>
              <a:t>            </a:t>
            </a:r>
            <a:r>
              <a:rPr lang="en-US" altLang="zh-CN" sz="1000" dirty="0" err="1" smtClean="0"/>
              <a:t>ItemProperties</a:t>
            </a:r>
            <a:r>
              <a:rPr lang="en-US" altLang="zh-CN" sz="1000" dirty="0" smtClean="0"/>
              <a:t> </a:t>
            </a:r>
            <a:r>
              <a:rPr lang="en-US" altLang="zh-CN" sz="1000" dirty="0" err="1" smtClean="0"/>
              <a:t>itemProperty</a:t>
            </a:r>
            <a:r>
              <a:rPr lang="en-US" altLang="zh-CN" sz="1000" dirty="0" smtClean="0"/>
              <a:t> = </a:t>
            </a:r>
            <a:r>
              <a:rPr lang="en-US" altLang="zh-CN" sz="1000" b="1" dirty="0" smtClean="0"/>
              <a:t>new </a:t>
            </a:r>
            <a:r>
              <a:rPr lang="en-US" altLang="zh-CN" sz="1000" b="1" dirty="0" err="1" smtClean="0"/>
              <a:t>ItemProperties</a:t>
            </a:r>
            <a:r>
              <a:rPr lang="en-US" altLang="zh-CN" sz="1000" b="1" dirty="0" smtClean="0"/>
              <a:t>();</a:t>
            </a:r>
          </a:p>
          <a:p>
            <a:endParaRPr lang="zh-CN" altLang="en-US" sz="1000" dirty="0" smtClean="0"/>
          </a:p>
          <a:p>
            <a:r>
              <a:rPr lang="en-US" altLang="zh-CN" sz="1000" dirty="0" smtClean="0"/>
              <a:t>            </a:t>
            </a:r>
            <a:r>
              <a:rPr lang="en-US" altLang="zh-CN" sz="1000" dirty="0" err="1" smtClean="0"/>
              <a:t>itemProperty.clientId</a:t>
            </a:r>
            <a:r>
              <a:rPr lang="en-US" altLang="zh-CN" sz="1000" dirty="0" smtClean="0"/>
              <a:t> = "</a:t>
            </a:r>
            <a:r>
              <a:rPr lang="en-US" altLang="zh-CN" sz="1000" dirty="0" err="1" smtClean="0"/>
              <a:t>AppX</a:t>
            </a:r>
            <a:r>
              <a:rPr lang="en-US" altLang="zh-CN" sz="1000" dirty="0" smtClean="0"/>
              <a:t>-Test";</a:t>
            </a:r>
          </a:p>
          <a:p>
            <a:r>
              <a:rPr lang="en-US" altLang="zh-CN" sz="1000" dirty="0" smtClean="0"/>
              <a:t>            </a:t>
            </a:r>
            <a:r>
              <a:rPr lang="en-US" altLang="zh-CN" sz="1000" dirty="0" err="1" smtClean="0"/>
              <a:t>itemProperty.itemId</a:t>
            </a:r>
            <a:r>
              <a:rPr lang="en-US" altLang="zh-CN" sz="1000" dirty="0" smtClean="0"/>
              <a:t> = </a:t>
            </a:r>
            <a:r>
              <a:rPr lang="en-US" altLang="zh-CN" sz="1000" dirty="0" err="1" smtClean="0"/>
              <a:t>itemIds</a:t>
            </a:r>
            <a:r>
              <a:rPr lang="en-US" altLang="zh-CN" sz="1000" dirty="0" smtClean="0"/>
              <a:t>[</a:t>
            </a:r>
            <a:r>
              <a:rPr lang="en-US" altLang="zh-CN" sz="1000" dirty="0" err="1" smtClean="0"/>
              <a:t>i</a:t>
            </a:r>
            <a:r>
              <a:rPr lang="en-US" altLang="zh-CN" sz="1000" dirty="0" smtClean="0"/>
              <a:t>].</a:t>
            </a:r>
            <a:r>
              <a:rPr lang="en-US" altLang="zh-CN" sz="1000" dirty="0" err="1" smtClean="0"/>
              <a:t>newItemId</a:t>
            </a:r>
            <a:r>
              <a:rPr lang="en-US" altLang="zh-CN" sz="1000" dirty="0" smtClean="0"/>
              <a:t>;</a:t>
            </a:r>
          </a:p>
          <a:p>
            <a:r>
              <a:rPr lang="en-US" altLang="zh-CN" sz="1000" dirty="0" smtClean="0"/>
              <a:t>            </a:t>
            </a:r>
            <a:r>
              <a:rPr lang="en-US" altLang="zh-CN" sz="1000" dirty="0" err="1" smtClean="0"/>
              <a:t>itemProperty.revId</a:t>
            </a:r>
            <a:r>
              <a:rPr lang="en-US" altLang="zh-CN" sz="1000" dirty="0" smtClean="0"/>
              <a:t> = </a:t>
            </a:r>
            <a:r>
              <a:rPr lang="en-US" altLang="zh-CN" sz="1000" dirty="0" err="1" smtClean="0"/>
              <a:t>itemIds</a:t>
            </a:r>
            <a:r>
              <a:rPr lang="en-US" altLang="zh-CN" sz="1000" dirty="0" smtClean="0"/>
              <a:t>[</a:t>
            </a:r>
            <a:r>
              <a:rPr lang="en-US" altLang="zh-CN" sz="1000" dirty="0" err="1" smtClean="0"/>
              <a:t>i</a:t>
            </a:r>
            <a:r>
              <a:rPr lang="en-US" altLang="zh-CN" sz="1000" dirty="0" smtClean="0"/>
              <a:t>].</a:t>
            </a:r>
            <a:r>
              <a:rPr lang="en-US" altLang="zh-CN" sz="1000" dirty="0" err="1" smtClean="0"/>
              <a:t>newRevId</a:t>
            </a:r>
            <a:r>
              <a:rPr lang="en-US" altLang="zh-CN" sz="1000" dirty="0" smtClean="0"/>
              <a:t>;</a:t>
            </a:r>
          </a:p>
          <a:p>
            <a:r>
              <a:rPr lang="en-US" altLang="zh-CN" sz="1000" dirty="0" smtClean="0"/>
              <a:t>            itemProperty.name = "</a:t>
            </a:r>
            <a:r>
              <a:rPr lang="en-US" altLang="zh-CN" sz="1000" dirty="0" err="1" smtClean="0"/>
              <a:t>AppX</a:t>
            </a:r>
            <a:r>
              <a:rPr lang="en-US" altLang="zh-CN" sz="1000" dirty="0" smtClean="0"/>
              <a:t>-Test";</a:t>
            </a:r>
          </a:p>
          <a:p>
            <a:r>
              <a:rPr lang="en-US" altLang="zh-CN" sz="1000" dirty="0" smtClean="0"/>
              <a:t>            </a:t>
            </a:r>
            <a:r>
              <a:rPr lang="en-US" altLang="zh-CN" sz="1000" dirty="0" err="1" smtClean="0"/>
              <a:t>itemProperty.type</a:t>
            </a:r>
            <a:r>
              <a:rPr lang="en-US" altLang="zh-CN" sz="1000" dirty="0" smtClean="0"/>
              <a:t> = </a:t>
            </a:r>
            <a:r>
              <a:rPr lang="en-US" altLang="zh-CN" sz="1000" dirty="0" err="1" smtClean="0"/>
              <a:t>itemType</a:t>
            </a:r>
            <a:r>
              <a:rPr lang="en-US" altLang="zh-CN" sz="1000" dirty="0" smtClean="0"/>
              <a:t>;</a:t>
            </a:r>
          </a:p>
          <a:p>
            <a:r>
              <a:rPr lang="en-US" altLang="zh-CN" sz="1000" dirty="0" smtClean="0"/>
              <a:t>            </a:t>
            </a:r>
            <a:r>
              <a:rPr lang="en-US" altLang="zh-CN" sz="1000" dirty="0" err="1" smtClean="0"/>
              <a:t>itemProperty.description</a:t>
            </a:r>
            <a:r>
              <a:rPr lang="en-US" altLang="zh-CN" sz="1000" dirty="0" smtClean="0"/>
              <a:t> = "Test Item for the SOA </a:t>
            </a:r>
            <a:r>
              <a:rPr lang="en-US" altLang="zh-CN" sz="1000" dirty="0" err="1" smtClean="0"/>
              <a:t>AppX</a:t>
            </a:r>
            <a:r>
              <a:rPr lang="en-US" altLang="zh-CN" sz="1000" dirty="0" smtClean="0"/>
              <a:t> sample application.";</a:t>
            </a:r>
          </a:p>
          <a:p>
            <a:r>
              <a:rPr lang="en-US" altLang="zh-CN" sz="1000" dirty="0" smtClean="0"/>
              <a:t>            itemProperty.uom = "";</a:t>
            </a:r>
          </a:p>
          <a:p>
            <a:endParaRPr lang="zh-CN" altLang="en-US" sz="1000" dirty="0" smtClean="0"/>
          </a:p>
          <a:p>
            <a:r>
              <a:rPr lang="en-US" altLang="zh-CN" sz="1000" dirty="0" smtClean="0"/>
              <a:t>            // Retrieve one of form attribute value from Item master form.</a:t>
            </a:r>
          </a:p>
          <a:p>
            <a:r>
              <a:rPr lang="en-US" altLang="zh-CN" sz="1000" dirty="0" smtClean="0"/>
              <a:t>            </a:t>
            </a:r>
            <a:r>
              <a:rPr lang="en-US" altLang="zh-CN" sz="1000" dirty="0" err="1" smtClean="0"/>
              <a:t>ServiceData</a:t>
            </a:r>
            <a:r>
              <a:rPr lang="en-US" altLang="zh-CN" sz="1000" dirty="0" smtClean="0"/>
              <a:t> </a:t>
            </a:r>
            <a:r>
              <a:rPr lang="en-US" altLang="zh-CN" sz="1000" dirty="0" err="1" smtClean="0"/>
              <a:t>serviceData</a:t>
            </a:r>
            <a:r>
              <a:rPr lang="en-US" altLang="zh-CN" sz="1000" dirty="0" smtClean="0"/>
              <a:t> = </a:t>
            </a:r>
            <a:r>
              <a:rPr lang="en-US" altLang="zh-CN" sz="1000" dirty="0" err="1" smtClean="0"/>
              <a:t>dmService.getProperties</a:t>
            </a:r>
            <a:r>
              <a:rPr lang="en-US" altLang="zh-CN" sz="1000" dirty="0" smtClean="0"/>
              <a:t>(forms, </a:t>
            </a:r>
            <a:r>
              <a:rPr lang="en-US" altLang="zh-CN" sz="1000" b="1" dirty="0" smtClean="0"/>
              <a:t>new String[]{"</a:t>
            </a:r>
            <a:r>
              <a:rPr lang="en-US" altLang="zh-CN" sz="1000" b="1" dirty="0" err="1" smtClean="0"/>
              <a:t>project_id</a:t>
            </a:r>
            <a:r>
              <a:rPr lang="en-US" altLang="zh-CN" sz="1000" b="1" dirty="0" smtClean="0"/>
              <a:t>"});</a:t>
            </a:r>
          </a:p>
          <a:p>
            <a:r>
              <a:rPr lang="en-US" altLang="zh-CN" sz="1000" dirty="0" smtClean="0"/>
              <a:t>            </a:t>
            </a:r>
            <a:r>
              <a:rPr lang="en-US" altLang="zh-CN" sz="1000" b="1" dirty="0" smtClean="0"/>
              <a:t>if ( </a:t>
            </a:r>
            <a:r>
              <a:rPr lang="en-US" altLang="zh-CN" sz="1000" b="1" dirty="0" err="1" smtClean="0"/>
              <a:t>serviceData.sizeOfPartialErrors</a:t>
            </a:r>
            <a:r>
              <a:rPr lang="en-US" altLang="zh-CN" sz="1000" b="1" dirty="0" smtClean="0"/>
              <a:t>() &gt; 0)</a:t>
            </a:r>
          </a:p>
          <a:p>
            <a:r>
              <a:rPr lang="en-US" altLang="zh-CN" sz="1000" dirty="0" smtClean="0"/>
              <a:t>                </a:t>
            </a:r>
            <a:r>
              <a:rPr lang="en-US" altLang="zh-CN" sz="1000" b="1" dirty="0" smtClean="0"/>
              <a:t>throw new </a:t>
            </a:r>
            <a:r>
              <a:rPr lang="en-US" altLang="zh-CN" sz="1000" b="1" dirty="0" err="1" smtClean="0"/>
              <a:t>ServiceException</a:t>
            </a:r>
            <a:r>
              <a:rPr lang="en-US" altLang="zh-CN" sz="1000" b="1" dirty="0" smtClean="0"/>
              <a:t>( "</a:t>
            </a:r>
            <a:r>
              <a:rPr lang="en-US" altLang="zh-CN" sz="1000" b="1" dirty="0" err="1" smtClean="0"/>
              <a:t>DataManagementService.getProperties</a:t>
            </a:r>
            <a:r>
              <a:rPr lang="en-US" altLang="zh-CN" sz="1000" b="1" dirty="0" smtClean="0"/>
              <a:t> returned a partial error.");</a:t>
            </a:r>
          </a:p>
          <a:p>
            <a:r>
              <a:rPr lang="en-US" altLang="zh-CN" sz="1000" dirty="0" smtClean="0"/>
              <a:t>            Property </a:t>
            </a:r>
            <a:r>
              <a:rPr lang="en-US" altLang="zh-CN" sz="1000" dirty="0" err="1" smtClean="0"/>
              <a:t>property</a:t>
            </a:r>
            <a:r>
              <a:rPr lang="en-US" altLang="zh-CN" sz="1000" dirty="0" smtClean="0"/>
              <a:t> = </a:t>
            </a:r>
            <a:r>
              <a:rPr lang="en-US" altLang="zh-CN" sz="1000" b="1" dirty="0" smtClean="0"/>
              <a:t>null;</a:t>
            </a:r>
          </a:p>
          <a:p>
            <a:r>
              <a:rPr lang="en-US" altLang="zh-CN" sz="1000" dirty="0" smtClean="0"/>
              <a:t>            </a:t>
            </a:r>
            <a:r>
              <a:rPr lang="en-US" altLang="zh-CN" sz="1000" b="1" dirty="0" smtClean="0"/>
              <a:t>try</a:t>
            </a:r>
          </a:p>
          <a:p>
            <a:r>
              <a:rPr lang="zh-CN" altLang="en-US" sz="1000" dirty="0" smtClean="0"/>
              <a:t>            </a:t>
            </a:r>
            <a:r>
              <a:rPr lang="en-US" altLang="zh-CN" sz="1000" dirty="0" smtClean="0"/>
              <a:t>{</a:t>
            </a:r>
          </a:p>
          <a:p>
            <a:r>
              <a:rPr lang="en-US" altLang="zh-CN" sz="1000" dirty="0" smtClean="0"/>
              <a:t>                property= forms[0].</a:t>
            </a:r>
            <a:r>
              <a:rPr lang="en-US" altLang="zh-CN" sz="1000" dirty="0" err="1" smtClean="0"/>
              <a:t>getProperty</a:t>
            </a:r>
            <a:r>
              <a:rPr lang="en-US" altLang="zh-CN" sz="1000" dirty="0" smtClean="0"/>
              <a:t>("</a:t>
            </a:r>
            <a:r>
              <a:rPr lang="en-US" altLang="zh-CN" sz="1000" dirty="0" err="1" smtClean="0"/>
              <a:t>project_id</a:t>
            </a:r>
            <a:r>
              <a:rPr lang="en-US" altLang="zh-CN" sz="1000" dirty="0" smtClean="0"/>
              <a:t>");</a:t>
            </a:r>
          </a:p>
          <a:p>
            <a:r>
              <a:rPr lang="zh-CN" altLang="en-US" sz="1000" dirty="0" smtClean="0"/>
              <a:t>            </a:t>
            </a:r>
            <a:r>
              <a:rPr lang="en-US" altLang="zh-CN" sz="1000" dirty="0" smtClean="0"/>
              <a:t>}</a:t>
            </a:r>
          </a:p>
          <a:p>
            <a:r>
              <a:rPr lang="en-US" altLang="zh-CN" sz="1000" dirty="0" smtClean="0"/>
              <a:t>            </a:t>
            </a:r>
            <a:r>
              <a:rPr lang="en-US" altLang="zh-CN" sz="1000" b="1" dirty="0" smtClean="0"/>
              <a:t>catch ( </a:t>
            </a:r>
            <a:r>
              <a:rPr lang="en-US" altLang="zh-CN" sz="1000" b="1" dirty="0" err="1" smtClean="0"/>
              <a:t>NotLoadedException</a:t>
            </a:r>
            <a:r>
              <a:rPr lang="en-US" altLang="zh-CN" sz="1000" b="1" dirty="0" smtClean="0"/>
              <a:t> ex){}</a:t>
            </a:r>
          </a:p>
          <a:p>
            <a:endParaRPr lang="zh-CN" altLang="en-US" sz="1000" dirty="0" smtClean="0"/>
          </a:p>
          <a:p>
            <a:endParaRPr lang="zh-CN" altLang="en-US" sz="1000" dirty="0" smtClean="0"/>
          </a:p>
          <a:p>
            <a:r>
              <a:rPr lang="en-US" altLang="zh-CN" sz="1000" dirty="0" smtClean="0"/>
              <a:t>            // Only if value is null, we set new value</a:t>
            </a:r>
          </a:p>
          <a:p>
            <a:r>
              <a:rPr lang="en-US" altLang="zh-CN" sz="1000" dirty="0" smtClean="0"/>
              <a:t>            </a:t>
            </a:r>
            <a:r>
              <a:rPr lang="en-US" altLang="zh-CN" sz="1000" b="1" dirty="0" smtClean="0"/>
              <a:t>if ( property == null || </a:t>
            </a:r>
            <a:r>
              <a:rPr lang="en-US" altLang="zh-CN" sz="1000" b="1" dirty="0" err="1" smtClean="0"/>
              <a:t>property.getStringValue</a:t>
            </a:r>
            <a:r>
              <a:rPr lang="en-US" altLang="zh-CN" sz="1000" b="1" dirty="0" smtClean="0"/>
              <a:t>() == null || </a:t>
            </a:r>
            <a:r>
              <a:rPr lang="en-US" altLang="zh-CN" sz="1000" b="1" dirty="0" err="1" smtClean="0"/>
              <a:t>property.getStringValue</a:t>
            </a:r>
            <a:r>
              <a:rPr lang="en-US" altLang="zh-CN" sz="1000" b="1" dirty="0" smtClean="0"/>
              <a:t>().length() == 0)</a:t>
            </a:r>
          </a:p>
          <a:p>
            <a:r>
              <a:rPr lang="zh-CN" altLang="en-US" sz="1000" dirty="0" smtClean="0"/>
              <a:t>            </a:t>
            </a:r>
            <a:r>
              <a:rPr lang="en-US" altLang="zh-CN" sz="1000" dirty="0" smtClean="0"/>
              <a:t>{</a:t>
            </a:r>
          </a:p>
          <a:p>
            <a:r>
              <a:rPr lang="en-US" altLang="zh-CN" sz="1000" dirty="0" smtClean="0"/>
              <a:t>                </a:t>
            </a:r>
            <a:r>
              <a:rPr lang="en-US" altLang="zh-CN" sz="1000" dirty="0" err="1" smtClean="0"/>
              <a:t>itemProperty.extendedAttributes</a:t>
            </a:r>
            <a:r>
              <a:rPr lang="en-US" altLang="zh-CN" sz="1000" dirty="0" smtClean="0"/>
              <a:t> = </a:t>
            </a:r>
            <a:r>
              <a:rPr lang="en-US" altLang="zh-CN" sz="1000" b="1" dirty="0" smtClean="0"/>
              <a:t>new </a:t>
            </a:r>
            <a:r>
              <a:rPr lang="en-US" altLang="zh-CN" sz="1000" b="1" dirty="0" err="1" smtClean="0"/>
              <a:t>ExtendedAttributes</a:t>
            </a:r>
            <a:r>
              <a:rPr lang="en-US" altLang="zh-CN" sz="1000" b="1" dirty="0" smtClean="0"/>
              <a:t>[1];</a:t>
            </a:r>
          </a:p>
          <a:p>
            <a:r>
              <a:rPr lang="en-US" altLang="zh-CN" sz="1000" dirty="0" smtClean="0"/>
              <a:t>                </a:t>
            </a:r>
            <a:r>
              <a:rPr lang="en-US" altLang="zh-CN" sz="1000" dirty="0" err="1" smtClean="0"/>
              <a:t>ExtendedAttributes</a:t>
            </a:r>
            <a:r>
              <a:rPr lang="en-US" altLang="zh-CN" sz="1000" dirty="0" smtClean="0"/>
              <a:t> </a:t>
            </a:r>
            <a:r>
              <a:rPr lang="en-US" altLang="zh-CN" sz="1000" dirty="0" err="1" smtClean="0"/>
              <a:t>theExtendedAttr</a:t>
            </a:r>
            <a:r>
              <a:rPr lang="en-US" altLang="zh-CN" sz="1000" dirty="0" smtClean="0"/>
              <a:t> = </a:t>
            </a:r>
            <a:r>
              <a:rPr lang="en-US" altLang="zh-CN" sz="1000" b="1" dirty="0" smtClean="0"/>
              <a:t>new </a:t>
            </a:r>
            <a:r>
              <a:rPr lang="en-US" altLang="zh-CN" sz="1000" b="1" dirty="0" err="1" smtClean="0"/>
              <a:t>ExtendedAttributes</a:t>
            </a:r>
            <a:r>
              <a:rPr lang="en-US" altLang="zh-CN" sz="1000" b="1" dirty="0" smtClean="0"/>
              <a:t>();</a:t>
            </a:r>
          </a:p>
          <a:p>
            <a:r>
              <a:rPr lang="en-US" altLang="zh-CN" sz="1000" dirty="0" smtClean="0"/>
              <a:t>                </a:t>
            </a:r>
            <a:r>
              <a:rPr lang="en-US" altLang="zh-CN" sz="1000" dirty="0" err="1" smtClean="0"/>
              <a:t>theExtendedAttr.attributes</a:t>
            </a:r>
            <a:r>
              <a:rPr lang="en-US" altLang="zh-CN" sz="1000" dirty="0" smtClean="0"/>
              <a:t> = </a:t>
            </a:r>
            <a:r>
              <a:rPr lang="en-US" altLang="zh-CN" sz="1000" b="1" dirty="0" smtClean="0"/>
              <a:t>new </a:t>
            </a:r>
            <a:r>
              <a:rPr lang="en-US" altLang="zh-CN" sz="1000" b="1" dirty="0" err="1" smtClean="0"/>
              <a:t>HashMap</a:t>
            </a:r>
            <a:r>
              <a:rPr lang="en-US" altLang="zh-CN" sz="1000" b="1" dirty="0" smtClean="0"/>
              <a:t>&lt;</a:t>
            </a:r>
            <a:r>
              <a:rPr lang="en-US" altLang="zh-CN" sz="1000" b="1" dirty="0" err="1" smtClean="0"/>
              <a:t>String,String</a:t>
            </a:r>
            <a:r>
              <a:rPr lang="en-US" altLang="zh-CN" sz="1000" b="1" dirty="0" smtClean="0"/>
              <a:t>&gt;();</a:t>
            </a:r>
          </a:p>
          <a:p>
            <a:r>
              <a:rPr lang="en-US" altLang="zh-CN" sz="1000" dirty="0" smtClean="0"/>
              <a:t>                </a:t>
            </a:r>
            <a:r>
              <a:rPr lang="en-US" altLang="zh-CN" sz="1000" dirty="0" err="1" smtClean="0"/>
              <a:t>theExtendedAttr.objectType</a:t>
            </a:r>
            <a:r>
              <a:rPr lang="en-US" altLang="zh-CN" sz="1000" dirty="0" smtClean="0"/>
              <a:t> = </a:t>
            </a:r>
            <a:r>
              <a:rPr lang="en-US" altLang="zh-CN" sz="1000" dirty="0" err="1" smtClean="0"/>
              <a:t>formTypes</a:t>
            </a:r>
            <a:r>
              <a:rPr lang="en-US" altLang="zh-CN" sz="1000" dirty="0" smtClean="0"/>
              <a:t>[0];</a:t>
            </a:r>
          </a:p>
          <a:p>
            <a:r>
              <a:rPr lang="en-US" altLang="zh-CN" sz="1000" dirty="0" smtClean="0"/>
              <a:t>                </a:t>
            </a:r>
            <a:r>
              <a:rPr lang="en-US" altLang="zh-CN" sz="1000" dirty="0" err="1" smtClean="0"/>
              <a:t>theExtendedAttr.attributes.put</a:t>
            </a:r>
            <a:r>
              <a:rPr lang="en-US" altLang="zh-CN" sz="1000" dirty="0" smtClean="0"/>
              <a:t>("</a:t>
            </a:r>
            <a:r>
              <a:rPr lang="en-US" altLang="zh-CN" sz="1000" dirty="0" err="1" smtClean="0"/>
              <a:t>project_id</a:t>
            </a:r>
            <a:r>
              <a:rPr lang="en-US" altLang="zh-CN" sz="1000" dirty="0" smtClean="0"/>
              <a:t>", "</a:t>
            </a:r>
            <a:r>
              <a:rPr lang="en-US" altLang="zh-CN" sz="1000" dirty="0" err="1" smtClean="0"/>
              <a:t>project_id</a:t>
            </a:r>
            <a:r>
              <a:rPr lang="en-US" altLang="zh-CN" sz="1000" dirty="0" smtClean="0"/>
              <a:t>");</a:t>
            </a:r>
          </a:p>
          <a:p>
            <a:r>
              <a:rPr lang="en-US" altLang="zh-CN" sz="1000" dirty="0" smtClean="0"/>
              <a:t>                </a:t>
            </a:r>
            <a:r>
              <a:rPr lang="en-US" altLang="zh-CN" sz="1000" dirty="0" err="1" smtClean="0"/>
              <a:t>itemProperty.extendedAttributes</a:t>
            </a:r>
            <a:r>
              <a:rPr lang="en-US" altLang="zh-CN" sz="1000" dirty="0" smtClean="0"/>
              <a:t>[0] = </a:t>
            </a:r>
            <a:r>
              <a:rPr lang="en-US" altLang="zh-CN" sz="1000" dirty="0" err="1" smtClean="0"/>
              <a:t>theExtendedAttr</a:t>
            </a:r>
            <a:r>
              <a:rPr lang="en-US" altLang="zh-CN" sz="1000" dirty="0" smtClean="0"/>
              <a:t>;</a:t>
            </a:r>
          </a:p>
          <a:p>
            <a:r>
              <a:rPr lang="zh-CN" altLang="en-US" sz="1000" dirty="0" smtClean="0"/>
              <a:t>            </a:t>
            </a:r>
            <a:r>
              <a:rPr lang="en-US" altLang="zh-CN" sz="1000" dirty="0" smtClean="0"/>
              <a:t>}</a:t>
            </a:r>
          </a:p>
          <a:p>
            <a:r>
              <a:rPr lang="en-US" altLang="zh-CN" sz="1000" dirty="0" smtClean="0"/>
              <a:t>            </a:t>
            </a:r>
            <a:r>
              <a:rPr lang="en-US" altLang="zh-CN" sz="1000" dirty="0" err="1" smtClean="0"/>
              <a:t>itemProps</a:t>
            </a:r>
            <a:r>
              <a:rPr lang="en-US" altLang="zh-CN" sz="1000" dirty="0" smtClean="0"/>
              <a:t>[</a:t>
            </a:r>
            <a:r>
              <a:rPr lang="en-US" altLang="zh-CN" sz="1000" dirty="0" err="1" smtClean="0"/>
              <a:t>i</a:t>
            </a:r>
            <a:r>
              <a:rPr lang="en-US" altLang="zh-CN" sz="1000" dirty="0" smtClean="0"/>
              <a:t>] = </a:t>
            </a:r>
            <a:r>
              <a:rPr lang="en-US" altLang="zh-CN" sz="1000" dirty="0" err="1" smtClean="0"/>
              <a:t>itemProperty</a:t>
            </a:r>
            <a:r>
              <a:rPr lang="en-US" altLang="zh-CN" sz="1000" dirty="0" smtClean="0"/>
              <a:t>;</a:t>
            </a:r>
          </a:p>
          <a:p>
            <a:r>
              <a:rPr lang="zh-CN" altLang="en-US" sz="1000" dirty="0" smtClean="0"/>
              <a:t>        </a:t>
            </a:r>
            <a:r>
              <a:rPr lang="en-US" altLang="zh-CN" sz="1000" dirty="0" smtClean="0"/>
              <a:t>}</a:t>
            </a:r>
          </a:p>
          <a:p>
            <a:endParaRPr lang="zh-CN" altLang="en-US" sz="1000" dirty="0" smtClean="0"/>
          </a:p>
          <a:p>
            <a:endParaRPr lang="zh-CN" altLang="en-US" sz="1000" dirty="0" smtClean="0"/>
          </a:p>
          <a:p>
            <a:r>
              <a:rPr lang="zh-CN" altLang="en-US" sz="1000" dirty="0" smtClean="0"/>
              <a:t>        </a:t>
            </a:r>
            <a:r>
              <a:rPr lang="en-US" altLang="zh-CN" sz="1000" dirty="0" smtClean="0"/>
              <a:t>// *****************************</a:t>
            </a:r>
          </a:p>
          <a:p>
            <a:r>
              <a:rPr lang="en-US" altLang="zh-CN" sz="1000" dirty="0" smtClean="0"/>
              <a:t>        // Execute the service operation</a:t>
            </a:r>
          </a:p>
          <a:p>
            <a:r>
              <a:rPr lang="zh-CN" altLang="en-US" sz="1000" dirty="0" smtClean="0"/>
              <a:t>        </a:t>
            </a:r>
            <a:r>
              <a:rPr lang="en-US" altLang="zh-CN" sz="1000" dirty="0" smtClean="0"/>
              <a:t>// *****************************</a:t>
            </a:r>
          </a:p>
          <a:p>
            <a:r>
              <a:rPr lang="en-US" altLang="zh-CN" sz="1000" dirty="0" smtClean="0"/>
              <a:t>        </a:t>
            </a:r>
            <a:r>
              <a:rPr lang="en-US" altLang="zh-CN" sz="1000" dirty="0" err="1" smtClean="0"/>
              <a:t>CreateItemsResponse</a:t>
            </a:r>
            <a:r>
              <a:rPr lang="en-US" altLang="zh-CN" sz="1000" dirty="0" smtClean="0"/>
              <a:t> response = </a:t>
            </a:r>
            <a:r>
              <a:rPr lang="en-US" altLang="zh-CN" sz="1000" dirty="0" err="1" smtClean="0"/>
              <a:t>dmService.createItems</a:t>
            </a:r>
            <a:r>
              <a:rPr lang="en-US" altLang="zh-CN" sz="1000" dirty="0" smtClean="0"/>
              <a:t>(</a:t>
            </a:r>
            <a:r>
              <a:rPr lang="en-US" altLang="zh-CN" sz="1000" dirty="0" err="1" smtClean="0"/>
              <a:t>itemProps</a:t>
            </a:r>
            <a:r>
              <a:rPr lang="en-US" altLang="zh-CN" sz="1000" dirty="0" smtClean="0"/>
              <a:t>, </a:t>
            </a:r>
            <a:r>
              <a:rPr lang="en-US" altLang="zh-CN" sz="1000" b="1" dirty="0" smtClean="0"/>
              <a:t>null, "");</a:t>
            </a:r>
          </a:p>
          <a:p>
            <a:r>
              <a:rPr lang="en-US" altLang="zh-CN" sz="1000" dirty="0" smtClean="0"/>
              <a:t>        // before control is returned the </a:t>
            </a:r>
            <a:r>
              <a:rPr lang="en-US" altLang="zh-CN" sz="1000" dirty="0" err="1" smtClean="0"/>
              <a:t>ChangedHandler</a:t>
            </a:r>
            <a:r>
              <a:rPr lang="en-US" altLang="zh-CN" sz="1000" dirty="0" smtClean="0"/>
              <a:t> will be called with</a:t>
            </a:r>
          </a:p>
          <a:p>
            <a:r>
              <a:rPr lang="en-US" altLang="zh-CN" sz="1000" dirty="0" smtClean="0"/>
              <a:t>        // newly created Item and </a:t>
            </a:r>
            <a:r>
              <a:rPr lang="en-US" altLang="zh-CN" sz="1000" dirty="0" err="1" smtClean="0"/>
              <a:t>ItemRevisions</a:t>
            </a:r>
            <a:endParaRPr lang="en-US" altLang="zh-CN" sz="1000" dirty="0" smtClean="0"/>
          </a:p>
          <a:p>
            <a:endParaRPr lang="zh-CN" altLang="en-US" sz="1000" dirty="0" smtClean="0"/>
          </a:p>
          <a:p>
            <a:endParaRPr lang="zh-CN" altLang="en-US" sz="1000" dirty="0" smtClean="0"/>
          </a:p>
          <a:p>
            <a:endParaRPr lang="zh-CN" altLang="en-US" sz="1000" dirty="0" smtClean="0"/>
          </a:p>
          <a:p>
            <a:r>
              <a:rPr lang="en-US" altLang="zh-CN" sz="1000" dirty="0" smtClean="0"/>
              <a:t>        // The </a:t>
            </a:r>
            <a:r>
              <a:rPr lang="en-US" altLang="zh-CN" sz="1000" dirty="0" err="1" smtClean="0"/>
              <a:t>AppXPartialErrorListener</a:t>
            </a:r>
            <a:r>
              <a:rPr lang="en-US" altLang="zh-CN" sz="1000" dirty="0" smtClean="0"/>
              <a:t> is logging the partial errors returned</a:t>
            </a:r>
          </a:p>
          <a:p>
            <a:r>
              <a:rPr lang="en-US" altLang="zh-CN" sz="1000" dirty="0" smtClean="0"/>
              <a:t>        // In this simple example if any partial errors occur we will throw a</a:t>
            </a:r>
          </a:p>
          <a:p>
            <a:r>
              <a:rPr lang="en-US" altLang="zh-CN" sz="1000" dirty="0" smtClean="0"/>
              <a:t>        // </a:t>
            </a:r>
            <a:r>
              <a:rPr lang="en-US" altLang="zh-CN" sz="1000" dirty="0" err="1" smtClean="0"/>
              <a:t>ServiceException</a:t>
            </a:r>
            <a:endParaRPr lang="en-US" altLang="zh-CN" sz="1000" dirty="0" smtClean="0"/>
          </a:p>
          <a:p>
            <a:r>
              <a:rPr lang="en-US" altLang="zh-CN" sz="1000" dirty="0" smtClean="0"/>
              <a:t>        </a:t>
            </a:r>
            <a:r>
              <a:rPr lang="en-US" altLang="zh-CN" sz="1000" b="1" dirty="0" smtClean="0"/>
              <a:t>if (</a:t>
            </a:r>
            <a:r>
              <a:rPr lang="en-US" altLang="zh-CN" sz="1000" b="1" dirty="0" err="1" smtClean="0"/>
              <a:t>response.serviceData.sizeOfPartialErrors</a:t>
            </a:r>
            <a:r>
              <a:rPr lang="en-US" altLang="zh-CN" sz="1000" b="1" dirty="0" smtClean="0"/>
              <a:t>() &gt; 0)</a:t>
            </a:r>
          </a:p>
          <a:p>
            <a:r>
              <a:rPr lang="en-US" altLang="zh-CN" sz="1000" dirty="0" smtClean="0"/>
              <a:t>            </a:t>
            </a:r>
            <a:r>
              <a:rPr lang="en-US" altLang="zh-CN" sz="1000" b="1" dirty="0" smtClean="0"/>
              <a:t>throw new </a:t>
            </a:r>
            <a:r>
              <a:rPr lang="en-US" altLang="zh-CN" sz="1000" b="1" dirty="0" err="1" smtClean="0"/>
              <a:t>ServiceException</a:t>
            </a:r>
            <a:r>
              <a:rPr lang="en-US" altLang="zh-CN" sz="1000" b="1" dirty="0" smtClean="0"/>
              <a:t>( "</a:t>
            </a:r>
            <a:r>
              <a:rPr lang="en-US" altLang="zh-CN" sz="1000" b="1" dirty="0" err="1" smtClean="0"/>
              <a:t>DataManagementService.createItems</a:t>
            </a:r>
            <a:r>
              <a:rPr lang="en-US" altLang="zh-CN" sz="1000" b="1" dirty="0" smtClean="0"/>
              <a:t> returned a partial error.");</a:t>
            </a:r>
          </a:p>
          <a:p>
            <a:endParaRPr lang="zh-CN" altLang="en-US" sz="1000" dirty="0" smtClean="0"/>
          </a:p>
          <a:p>
            <a:r>
              <a:rPr lang="en-US" altLang="zh-CN" sz="1000" dirty="0" smtClean="0"/>
              <a:t>        </a:t>
            </a:r>
            <a:r>
              <a:rPr lang="en-US" altLang="zh-CN" sz="1000" b="1" dirty="0" smtClean="0"/>
              <a:t>return </a:t>
            </a:r>
            <a:r>
              <a:rPr lang="en-US" altLang="zh-CN" sz="1000" b="1" dirty="0" err="1" smtClean="0"/>
              <a:t>response.output</a:t>
            </a:r>
            <a:r>
              <a:rPr lang="en-US" altLang="zh-CN" sz="1000" b="1" dirty="0" smtClean="0"/>
              <a:t>;</a:t>
            </a:r>
          </a:p>
          <a:p>
            <a:r>
              <a:rPr lang="zh-CN" altLang="en-US" sz="1000" dirty="0" smtClean="0"/>
              <a:t>    </a:t>
            </a:r>
            <a:r>
              <a:rPr lang="en-US" altLang="zh-CN" sz="1000" dirty="0" smtClean="0"/>
              <a:t>}</a:t>
            </a:r>
            <a:endParaRPr lang="zh-CN" altLang="en-US" sz="1000" dirty="0"/>
          </a:p>
        </p:txBody>
      </p:sp>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SOA</a:t>
            </a:r>
            <a:r>
              <a:rPr lang="zh-CN" altLang="en-US" dirty="0" smtClean="0"/>
              <a:t>登录</a:t>
            </a:r>
            <a:r>
              <a:rPr lang="en-US" altLang="zh-CN" dirty="0" smtClean="0"/>
              <a:t>TC</a:t>
            </a:r>
            <a:r>
              <a:rPr lang="zh-CN" altLang="en-US" dirty="0" smtClean="0"/>
              <a:t>机构建查询创建等动作</a:t>
            </a:r>
            <a:endParaRPr lang="zh-CN" altLang="en-US" dirty="0"/>
          </a:p>
        </p:txBody>
      </p:sp>
      <p:sp>
        <p:nvSpPr>
          <p:cNvPr id="3" name="内容占位符 2"/>
          <p:cNvSpPr>
            <a:spLocks noGrp="1"/>
          </p:cNvSpPr>
          <p:nvPr>
            <p:ph idx="1"/>
          </p:nvPr>
        </p:nvSpPr>
        <p:spPr/>
        <p:txBody>
          <a:bodyPr/>
          <a:lstStyle/>
          <a:p>
            <a:r>
              <a:rPr lang="zh-CN" altLang="en-US" dirty="0" smtClean="0"/>
              <a:t>关于具体的</a:t>
            </a:r>
            <a:r>
              <a:rPr lang="en-US" altLang="zh-CN" dirty="0" smtClean="0"/>
              <a:t>SOA</a:t>
            </a:r>
            <a:r>
              <a:rPr lang="zh-CN" altLang="en-US" dirty="0" smtClean="0"/>
              <a:t>的代码，请关注</a:t>
            </a:r>
            <a:r>
              <a:rPr lang="en-US" altLang="zh-CN" dirty="0" smtClean="0"/>
              <a:t>TC SOA</a:t>
            </a:r>
          </a:p>
          <a:p>
            <a:pPr>
              <a:buNone/>
            </a:pPr>
            <a:r>
              <a:rPr lang="zh-CN" altLang="en-US" smtClean="0"/>
              <a:t>   自</a:t>
            </a:r>
            <a:r>
              <a:rPr lang="zh-CN" altLang="en-US" dirty="0" smtClean="0"/>
              <a:t>带的例子</a:t>
            </a:r>
            <a:endParaRPr lang="zh-CN" altLang="en-US" dirty="0"/>
          </a:p>
        </p:txBody>
      </p:sp>
    </p:spTree>
  </p:cSld>
  <p:clrMapOvr>
    <a:masterClrMapping/>
  </p:clrMapOvr>
  <p:transition>
    <p:wipe dir="r"/>
  </p:transition>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欧俊2008标准演示模板">
  <a:themeElements>
    <a:clrScheme name="欧俊2008标准演示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欧俊2008标准演示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zh-CN" sz="900" b="1" i="0" u="none" strike="noStrike" cap="none" normalizeH="0" baseline="0" smtClean="0">
            <a:ln>
              <a:noFill/>
            </a:ln>
            <a:solidFill>
              <a:srgbClr val="FFC000"/>
            </a:solidFill>
            <a:effectLst/>
            <a:latin typeface="Arial" charset="0"/>
            <a:ea typeface="宋体" pitchFamily="2" charset="-122"/>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zh-CN" sz="900" b="1" i="0" u="none" strike="noStrike" cap="none" normalizeH="0" baseline="0" smtClean="0">
            <a:ln>
              <a:noFill/>
            </a:ln>
            <a:solidFill>
              <a:srgbClr val="FFC000"/>
            </a:solidFill>
            <a:effectLst/>
            <a:latin typeface="Arial" charset="0"/>
            <a:ea typeface="宋体" pitchFamily="2" charset="-122"/>
            <a:cs typeface="Arial" charset="0"/>
          </a:defRPr>
        </a:defPPr>
      </a:lstStyle>
    </a:lnDef>
  </a:objectDefaults>
  <a:extraClrSchemeLst>
    <a:extraClrScheme>
      <a:clrScheme name="欧俊2008标准演示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欧俊2008标准演示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欧俊2008标准演示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欧俊2008标准演示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欧俊2008标准演示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欧俊2008标准演示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欧俊2008标准演示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欧俊2008标准演示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欧俊2008标准演示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欧俊2008标准演示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欧俊2008标准演示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欧俊2008标准演示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TotalTime>
  <Words>770</Words>
  <Application>Microsoft Office PowerPoint</Application>
  <PresentationFormat>全屏显示(4:3)</PresentationFormat>
  <Paragraphs>132</Paragraphs>
  <Slides>7</Slides>
  <Notes>0</Notes>
  <HiddenSlides>0</HiddenSlides>
  <MMClips>0</MMClips>
  <ScaleCrop>false</ScaleCrop>
  <HeadingPairs>
    <vt:vector size="4" baseType="variant">
      <vt:variant>
        <vt:lpstr>主题</vt:lpstr>
      </vt:variant>
      <vt:variant>
        <vt:i4>2</vt:i4>
      </vt:variant>
      <vt:variant>
        <vt:lpstr>幻灯片标题</vt:lpstr>
      </vt:variant>
      <vt:variant>
        <vt:i4>7</vt:i4>
      </vt:variant>
    </vt:vector>
  </HeadingPairs>
  <TitlesOfParts>
    <vt:vector size="9" baseType="lpstr">
      <vt:lpstr>Office 主题</vt:lpstr>
      <vt:lpstr>欧俊2008标准演示模板</vt:lpstr>
      <vt:lpstr>幻灯片 1</vt:lpstr>
      <vt:lpstr>目录</vt:lpstr>
      <vt:lpstr>SOA 的介绍</vt:lpstr>
      <vt:lpstr>TC SO库的介绍</vt:lpstr>
      <vt:lpstr>SOA登录TC机构建查询创建等动作 </vt:lpstr>
      <vt:lpstr>SOA登录TC机构建查询创建等动作</vt:lpstr>
      <vt:lpstr>SOA登录TC机构建查询创建等动作</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cp:lastModifiedBy>liyf</cp:lastModifiedBy>
  <cp:revision>96</cp:revision>
  <dcterms:modified xsi:type="dcterms:W3CDTF">2011-03-09T03:19:27Z</dcterms:modified>
</cp:coreProperties>
</file>