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95" r:id="rId1"/>
    <p:sldMasterId id="2147484401" r:id="rId2"/>
  </p:sldMasterIdLst>
  <p:notesMasterIdLst>
    <p:notesMasterId r:id="rId57"/>
  </p:notesMasterIdLst>
  <p:handoutMasterIdLst>
    <p:handoutMasterId r:id="rId58"/>
  </p:handoutMasterIdLst>
  <p:sldIdLst>
    <p:sldId id="781" r:id="rId3"/>
    <p:sldId id="1085" r:id="rId4"/>
    <p:sldId id="1086" r:id="rId5"/>
    <p:sldId id="1087" r:id="rId6"/>
    <p:sldId id="1092" r:id="rId7"/>
    <p:sldId id="1093" r:id="rId8"/>
    <p:sldId id="1094" r:id="rId9"/>
    <p:sldId id="1095" r:id="rId10"/>
    <p:sldId id="1096" r:id="rId11"/>
    <p:sldId id="1097" r:id="rId12"/>
    <p:sldId id="1098" r:id="rId13"/>
    <p:sldId id="1099" r:id="rId14"/>
    <p:sldId id="1100" r:id="rId15"/>
    <p:sldId id="1101" r:id="rId16"/>
    <p:sldId id="1103" r:id="rId17"/>
    <p:sldId id="1104" r:id="rId18"/>
    <p:sldId id="1105" r:id="rId19"/>
    <p:sldId id="1088" r:id="rId20"/>
    <p:sldId id="1102" r:id="rId21"/>
    <p:sldId id="1106" r:id="rId22"/>
    <p:sldId id="1107" r:id="rId23"/>
    <p:sldId id="1108" r:id="rId24"/>
    <p:sldId id="1109" r:id="rId25"/>
    <p:sldId id="1110" r:id="rId26"/>
    <p:sldId id="1111" r:id="rId27"/>
    <p:sldId id="1112" r:id="rId28"/>
    <p:sldId id="1113" r:id="rId29"/>
    <p:sldId id="1114" r:id="rId30"/>
    <p:sldId id="1115" r:id="rId31"/>
    <p:sldId id="1089" r:id="rId32"/>
    <p:sldId id="1116" r:id="rId33"/>
    <p:sldId id="1090" r:id="rId34"/>
    <p:sldId id="1125" r:id="rId35"/>
    <p:sldId id="1128" r:id="rId36"/>
    <p:sldId id="1126" r:id="rId37"/>
    <p:sldId id="1129" r:id="rId38"/>
    <p:sldId id="1130" r:id="rId39"/>
    <p:sldId id="1132" r:id="rId40"/>
    <p:sldId id="1133" r:id="rId41"/>
    <p:sldId id="1134" r:id="rId42"/>
    <p:sldId id="1135" r:id="rId43"/>
    <p:sldId id="1136" r:id="rId44"/>
    <p:sldId id="1137" r:id="rId45"/>
    <p:sldId id="1138" r:id="rId46"/>
    <p:sldId id="1139" r:id="rId47"/>
    <p:sldId id="1127" r:id="rId48"/>
    <p:sldId id="1091" r:id="rId49"/>
    <p:sldId id="1118" r:id="rId50"/>
    <p:sldId id="1119" r:id="rId51"/>
    <p:sldId id="1120" r:id="rId52"/>
    <p:sldId id="1121" r:id="rId53"/>
    <p:sldId id="1122" r:id="rId54"/>
    <p:sldId id="1140" r:id="rId55"/>
    <p:sldId id="819" r:id="rId56"/>
  </p:sldIdLst>
  <p:sldSz cx="9906000" cy="6858000" type="A4"/>
  <p:notesSz cx="6805613" cy="9939338"/>
  <p:defaultTextStyle>
    <a:defPPr>
      <a:defRPr lang="en-US"/>
    </a:defPPr>
    <a:lvl1pPr algn="l" rtl="0" fontAlgn="base">
      <a:spcBef>
        <a:spcPct val="0"/>
      </a:spcBef>
      <a:spcAft>
        <a:spcPct val="0"/>
      </a:spcAft>
      <a:defRPr sz="1200" kern="1200">
        <a:solidFill>
          <a:srgbClr val="000000"/>
        </a:solidFill>
        <a:latin typeface="Verdana" pitchFamily="34" charset="0"/>
        <a:ea typeface="黑体" pitchFamily="2" charset="-122"/>
        <a:cs typeface="+mn-cs"/>
      </a:defRPr>
    </a:lvl1pPr>
    <a:lvl2pPr marL="457200" algn="l" rtl="0" fontAlgn="base">
      <a:spcBef>
        <a:spcPct val="0"/>
      </a:spcBef>
      <a:spcAft>
        <a:spcPct val="0"/>
      </a:spcAft>
      <a:defRPr sz="1200" kern="1200">
        <a:solidFill>
          <a:srgbClr val="000000"/>
        </a:solidFill>
        <a:latin typeface="Verdana" pitchFamily="34" charset="0"/>
        <a:ea typeface="黑体" pitchFamily="2" charset="-122"/>
        <a:cs typeface="+mn-cs"/>
      </a:defRPr>
    </a:lvl2pPr>
    <a:lvl3pPr marL="914400" algn="l" rtl="0" fontAlgn="base">
      <a:spcBef>
        <a:spcPct val="0"/>
      </a:spcBef>
      <a:spcAft>
        <a:spcPct val="0"/>
      </a:spcAft>
      <a:defRPr sz="1200" kern="1200">
        <a:solidFill>
          <a:srgbClr val="000000"/>
        </a:solidFill>
        <a:latin typeface="Verdana" pitchFamily="34" charset="0"/>
        <a:ea typeface="黑体" pitchFamily="2" charset="-122"/>
        <a:cs typeface="+mn-cs"/>
      </a:defRPr>
    </a:lvl3pPr>
    <a:lvl4pPr marL="1371600" algn="l" rtl="0" fontAlgn="base">
      <a:spcBef>
        <a:spcPct val="0"/>
      </a:spcBef>
      <a:spcAft>
        <a:spcPct val="0"/>
      </a:spcAft>
      <a:defRPr sz="1200" kern="1200">
        <a:solidFill>
          <a:srgbClr val="000000"/>
        </a:solidFill>
        <a:latin typeface="Verdana" pitchFamily="34" charset="0"/>
        <a:ea typeface="黑体" pitchFamily="2" charset="-122"/>
        <a:cs typeface="+mn-cs"/>
      </a:defRPr>
    </a:lvl4pPr>
    <a:lvl5pPr marL="1828800" algn="l" rtl="0" fontAlgn="base">
      <a:spcBef>
        <a:spcPct val="0"/>
      </a:spcBef>
      <a:spcAft>
        <a:spcPct val="0"/>
      </a:spcAft>
      <a:defRPr sz="1200" kern="1200">
        <a:solidFill>
          <a:srgbClr val="000000"/>
        </a:solidFill>
        <a:latin typeface="Verdana" pitchFamily="34" charset="0"/>
        <a:ea typeface="黑体" pitchFamily="2" charset="-122"/>
        <a:cs typeface="+mn-cs"/>
      </a:defRPr>
    </a:lvl5pPr>
    <a:lvl6pPr marL="2286000" algn="l" defTabSz="914400" rtl="0" eaLnBrk="1" latinLnBrk="0" hangingPunct="1">
      <a:defRPr sz="1200" kern="1200">
        <a:solidFill>
          <a:srgbClr val="000000"/>
        </a:solidFill>
        <a:latin typeface="Verdana" pitchFamily="34" charset="0"/>
        <a:ea typeface="黑体" pitchFamily="2" charset="-122"/>
        <a:cs typeface="+mn-cs"/>
      </a:defRPr>
    </a:lvl6pPr>
    <a:lvl7pPr marL="2743200" algn="l" defTabSz="914400" rtl="0" eaLnBrk="1" latinLnBrk="0" hangingPunct="1">
      <a:defRPr sz="1200" kern="1200">
        <a:solidFill>
          <a:srgbClr val="000000"/>
        </a:solidFill>
        <a:latin typeface="Verdana" pitchFamily="34" charset="0"/>
        <a:ea typeface="黑体" pitchFamily="2" charset="-122"/>
        <a:cs typeface="+mn-cs"/>
      </a:defRPr>
    </a:lvl7pPr>
    <a:lvl8pPr marL="3200400" algn="l" defTabSz="914400" rtl="0" eaLnBrk="1" latinLnBrk="0" hangingPunct="1">
      <a:defRPr sz="1200" kern="1200">
        <a:solidFill>
          <a:srgbClr val="000000"/>
        </a:solidFill>
        <a:latin typeface="Verdana" pitchFamily="34" charset="0"/>
        <a:ea typeface="黑体" pitchFamily="2" charset="-122"/>
        <a:cs typeface="+mn-cs"/>
      </a:defRPr>
    </a:lvl8pPr>
    <a:lvl9pPr marL="3657600" algn="l" defTabSz="914400" rtl="0" eaLnBrk="1" latinLnBrk="0" hangingPunct="1">
      <a:defRPr sz="1200" kern="1200">
        <a:solidFill>
          <a:srgbClr val="000000"/>
        </a:solidFill>
        <a:latin typeface="Verdana" pitchFamily="34" charset="0"/>
        <a:ea typeface="黑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u"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2"/>
    <a:srgbClr val="3399FF"/>
    <a:srgbClr val="0000CC"/>
    <a:srgbClr val="FFFFCD"/>
    <a:srgbClr val="5E6166"/>
    <a:srgbClr val="F08300"/>
    <a:srgbClr val="620A25"/>
    <a:srgbClr val="99FF99"/>
    <a:srgbClr val="00FF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0074" autoAdjust="0"/>
    <p:restoredTop sz="94063" autoAdjust="0"/>
  </p:normalViewPr>
  <p:slideViewPr>
    <p:cSldViewPr snapToGrid="0">
      <p:cViewPr varScale="1">
        <p:scale>
          <a:sx n="71" d="100"/>
          <a:sy n="71" d="100"/>
        </p:scale>
        <p:origin x="116" y="40"/>
      </p:cViewPr>
      <p:guideLst>
        <p:guide orient="horz" pos="2160"/>
        <p:guide pos="3120"/>
      </p:guideLst>
    </p:cSldViewPr>
  </p:slideViewPr>
  <p:outlineViewPr>
    <p:cViewPr>
      <p:scale>
        <a:sx n="33" d="100"/>
        <a:sy n="33" d="100"/>
      </p:scale>
      <p:origin x="0" y="90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880" y="2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593B3-C057-4124-9C88-92D4ADFD0A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EEF29781-CBFF-4364-A71D-F437B9433F3E}">
      <dgm:prSet phldrT="[文本]"/>
      <dgm:spPr>
        <a:blipFill rotWithShape="0">
          <a:blip xmlns:r="http://schemas.openxmlformats.org/officeDocument/2006/relationships" r:embed="rId1"/>
          <a:stretch>
            <a:fillRect/>
          </a:stretch>
        </a:blipFill>
      </dgm:spPr>
      <dgm:t>
        <a:bodyPr/>
        <a:lstStyle/>
        <a:p>
          <a:r>
            <a:rPr lang="en-US" altLang="zh-CN" dirty="0" smtClean="0"/>
            <a:t>  </a:t>
          </a:r>
          <a:endParaRPr lang="zh-CN" altLang="en-US" dirty="0"/>
        </a:p>
      </dgm:t>
    </dgm:pt>
    <dgm:pt modelId="{408ADF56-E713-4887-85FC-8BFC93632513}" type="parTrans" cxnId="{F15A37E2-3270-49C6-BA47-060D1B194244}">
      <dgm:prSet/>
      <dgm:spPr/>
      <dgm:t>
        <a:bodyPr/>
        <a:lstStyle/>
        <a:p>
          <a:endParaRPr lang="zh-CN" altLang="en-US"/>
        </a:p>
      </dgm:t>
    </dgm:pt>
    <dgm:pt modelId="{A8FB78AD-E1B3-43C6-9F5A-88808140B356}" type="sibTrans" cxnId="{F15A37E2-3270-49C6-BA47-060D1B194244}">
      <dgm:prSet/>
      <dgm:spPr/>
      <dgm:t>
        <a:bodyPr/>
        <a:lstStyle/>
        <a:p>
          <a:endParaRPr lang="zh-CN" altLang="en-US"/>
        </a:p>
      </dgm:t>
    </dgm:pt>
    <dgm:pt modelId="{AFF76D46-301E-488E-8E6D-28D3358A80DC}">
      <dgm:prSet phldrT="[文本]"/>
      <dgm:spPr/>
      <dgm:t>
        <a:bodyPr/>
        <a:lstStyle/>
        <a:p>
          <a:r>
            <a:rPr lang="zh-CN" altLang="en-US" dirty="0" smtClean="0">
              <a:latin typeface="微软雅黑" panose="020B0503020204020204" pitchFamily="34" charset="-122"/>
              <a:ea typeface="微软雅黑" panose="020B0503020204020204" pitchFamily="34" charset="-122"/>
            </a:rPr>
            <a:t>装配工艺编制</a:t>
          </a:r>
          <a:endParaRPr lang="zh-CN" altLang="en-US" dirty="0">
            <a:latin typeface="微软雅黑" panose="020B0503020204020204" pitchFamily="34" charset="-122"/>
            <a:ea typeface="微软雅黑" panose="020B0503020204020204" pitchFamily="34" charset="-122"/>
          </a:endParaRPr>
        </a:p>
      </dgm:t>
    </dgm:pt>
    <dgm:pt modelId="{62D200BC-375C-4EE5-BF89-AE579EA73084}" type="parTrans" cxnId="{99AC1E6D-923C-4DBD-A182-28194521B015}">
      <dgm:prSet/>
      <dgm:spPr/>
      <dgm:t>
        <a:bodyPr/>
        <a:lstStyle/>
        <a:p>
          <a:endParaRPr lang="zh-CN" altLang="en-US"/>
        </a:p>
      </dgm:t>
    </dgm:pt>
    <dgm:pt modelId="{2DC7D8F9-7430-476C-87B7-A5D1452D9EBF}" type="sibTrans" cxnId="{99AC1E6D-923C-4DBD-A182-28194521B015}">
      <dgm:prSet/>
      <dgm:spPr/>
      <dgm:t>
        <a:bodyPr/>
        <a:lstStyle/>
        <a:p>
          <a:endParaRPr lang="zh-CN" altLang="en-US"/>
        </a:p>
      </dgm:t>
    </dgm:pt>
    <dgm:pt modelId="{E145DFCB-5C0B-4E15-8863-5013448E4B53}">
      <dgm:prSet phldrT="[文本]"/>
      <dgm:spPr>
        <a:blipFill rotWithShape="0">
          <a:blip xmlns:r="http://schemas.openxmlformats.org/officeDocument/2006/relationships" r:embed="rId2"/>
          <a:stretch>
            <a:fillRect/>
          </a:stretch>
        </a:blipFill>
      </dgm:spPr>
      <dgm:t>
        <a:bodyPr/>
        <a:lstStyle/>
        <a:p>
          <a:endParaRPr lang="zh-CN" altLang="en-US" dirty="0"/>
        </a:p>
      </dgm:t>
    </dgm:pt>
    <dgm:pt modelId="{E58AE901-5CB6-4940-BFCB-4E2BF9D0597A}" type="parTrans" cxnId="{2A077CF4-0714-43E3-9D63-866BF12F48C4}">
      <dgm:prSet/>
      <dgm:spPr/>
      <dgm:t>
        <a:bodyPr/>
        <a:lstStyle/>
        <a:p>
          <a:endParaRPr lang="zh-CN" altLang="en-US"/>
        </a:p>
      </dgm:t>
    </dgm:pt>
    <dgm:pt modelId="{0406C536-4855-4F6B-BE0E-8FCCBBC5485D}" type="sibTrans" cxnId="{2A077CF4-0714-43E3-9D63-866BF12F48C4}">
      <dgm:prSet/>
      <dgm:spPr/>
      <dgm:t>
        <a:bodyPr/>
        <a:lstStyle/>
        <a:p>
          <a:endParaRPr lang="zh-CN" altLang="en-US"/>
        </a:p>
      </dgm:t>
    </dgm:pt>
    <dgm:pt modelId="{ADF13F0B-0721-45DA-BF95-29610A6ABA9F}">
      <dgm:prSet phldrT="[文本]"/>
      <dgm:spPr>
        <a:blipFill rotWithShape="0">
          <a:blip xmlns:r="http://schemas.openxmlformats.org/officeDocument/2006/relationships" r:embed="rId3"/>
          <a:stretch>
            <a:fillRect/>
          </a:stretch>
        </a:blipFill>
      </dgm:spPr>
      <dgm:t>
        <a:bodyPr/>
        <a:lstStyle/>
        <a:p>
          <a:endParaRPr lang="zh-CN" altLang="en-US" dirty="0"/>
        </a:p>
      </dgm:t>
    </dgm:pt>
    <dgm:pt modelId="{99E3065A-8C97-44C9-95F4-BF2BF2C9FFB1}" type="parTrans" cxnId="{CC9F44D2-E8ED-4196-A2D2-DFA4A8462ACB}">
      <dgm:prSet/>
      <dgm:spPr/>
      <dgm:t>
        <a:bodyPr/>
        <a:lstStyle/>
        <a:p>
          <a:endParaRPr lang="zh-CN" altLang="en-US"/>
        </a:p>
      </dgm:t>
    </dgm:pt>
    <dgm:pt modelId="{967718E2-09DE-499D-8BD5-3C70B870E965}" type="sibTrans" cxnId="{CC9F44D2-E8ED-4196-A2D2-DFA4A8462ACB}">
      <dgm:prSet/>
      <dgm:spPr/>
      <dgm:t>
        <a:bodyPr/>
        <a:lstStyle/>
        <a:p>
          <a:endParaRPr lang="zh-CN" altLang="en-US"/>
        </a:p>
      </dgm:t>
    </dgm:pt>
    <dgm:pt modelId="{FC5D946A-042B-438E-8DF3-775B04D25F94}">
      <dgm:prSet phldrT="[文本]"/>
      <dgm:spPr/>
      <dgm:t>
        <a:bodyPr/>
        <a:lstStyle/>
        <a:p>
          <a:r>
            <a:rPr lang="zh-CN" altLang="en-US" dirty="0" smtClean="0">
              <a:latin typeface="微软雅黑" panose="020B0503020204020204" pitchFamily="34" charset="-122"/>
              <a:ea typeface="微软雅黑" panose="020B0503020204020204" pitchFamily="34" charset="-122"/>
            </a:rPr>
            <a:t>工厂结构创建</a:t>
          </a:r>
          <a:endParaRPr lang="zh-CN" altLang="en-US" dirty="0">
            <a:latin typeface="微软雅黑" panose="020B0503020204020204" pitchFamily="34" charset="-122"/>
            <a:ea typeface="微软雅黑" panose="020B0503020204020204" pitchFamily="34" charset="-122"/>
          </a:endParaRPr>
        </a:p>
      </dgm:t>
    </dgm:pt>
    <dgm:pt modelId="{62C4A64A-3DF4-4623-8F9E-56F53DD83626}" type="parTrans" cxnId="{1B63630A-D870-4AEC-BED3-1376FF340586}">
      <dgm:prSet/>
      <dgm:spPr/>
      <dgm:t>
        <a:bodyPr/>
        <a:lstStyle/>
        <a:p>
          <a:endParaRPr lang="zh-CN" altLang="en-US"/>
        </a:p>
      </dgm:t>
    </dgm:pt>
    <dgm:pt modelId="{CCEE74A8-FA33-4F3D-A5DE-FC3BF24D801B}" type="sibTrans" cxnId="{1B63630A-D870-4AEC-BED3-1376FF340586}">
      <dgm:prSet/>
      <dgm:spPr/>
      <dgm:t>
        <a:bodyPr/>
        <a:lstStyle/>
        <a:p>
          <a:endParaRPr lang="zh-CN" altLang="en-US"/>
        </a:p>
      </dgm:t>
    </dgm:pt>
    <dgm:pt modelId="{A9576026-E846-497A-A312-6CA0A6339502}">
      <dgm:prSet phldrT="[文本]"/>
      <dgm:spPr>
        <a:blipFill rotWithShape="0">
          <a:blip xmlns:r="http://schemas.openxmlformats.org/officeDocument/2006/relationships" r:embed="rId4"/>
          <a:stretch>
            <a:fillRect/>
          </a:stretch>
        </a:blipFill>
      </dgm:spPr>
      <dgm:t>
        <a:bodyPr/>
        <a:lstStyle/>
        <a:p>
          <a:endParaRPr lang="zh-CN" altLang="en-US" dirty="0"/>
        </a:p>
      </dgm:t>
    </dgm:pt>
    <dgm:pt modelId="{AF6F1972-AE71-4CDB-955F-EB3BAABD84F8}" type="parTrans" cxnId="{E6E6F21C-A911-4A91-8F8B-B5A318EA31FC}">
      <dgm:prSet/>
      <dgm:spPr/>
      <dgm:t>
        <a:bodyPr/>
        <a:lstStyle/>
        <a:p>
          <a:endParaRPr lang="zh-CN" altLang="en-US"/>
        </a:p>
      </dgm:t>
    </dgm:pt>
    <dgm:pt modelId="{EE6E403A-0BDA-43A1-8B62-78A603769ACB}" type="sibTrans" cxnId="{E6E6F21C-A911-4A91-8F8B-B5A318EA31FC}">
      <dgm:prSet/>
      <dgm:spPr/>
      <dgm:t>
        <a:bodyPr/>
        <a:lstStyle/>
        <a:p>
          <a:endParaRPr lang="zh-CN" altLang="en-US"/>
        </a:p>
      </dgm:t>
    </dgm:pt>
    <dgm:pt modelId="{34FC285F-8082-4581-9DEA-930C47F7248A}">
      <dgm:prSet phldrT="[文本]"/>
      <dgm:spPr/>
      <dgm:t>
        <a:bodyPr/>
        <a:lstStyle/>
        <a:p>
          <a:r>
            <a:rPr lang="zh-CN" altLang="en-US" dirty="0" smtClean="0">
              <a:latin typeface="微软雅黑" panose="020B0503020204020204" pitchFamily="34" charset="-122"/>
              <a:ea typeface="微软雅黑" panose="020B0503020204020204" pitchFamily="34" charset="-122"/>
            </a:rPr>
            <a:t>工艺资源管理</a:t>
          </a:r>
          <a:endParaRPr lang="zh-CN" altLang="en-US" dirty="0">
            <a:latin typeface="微软雅黑" panose="020B0503020204020204" pitchFamily="34" charset="-122"/>
            <a:ea typeface="微软雅黑" panose="020B0503020204020204" pitchFamily="34" charset="-122"/>
          </a:endParaRPr>
        </a:p>
      </dgm:t>
    </dgm:pt>
    <dgm:pt modelId="{CA4963D1-54DC-4B6B-A793-C29913A4DDF2}" type="parTrans" cxnId="{9688184F-F884-44C4-942C-E550AA2DDC56}">
      <dgm:prSet/>
      <dgm:spPr/>
      <dgm:t>
        <a:bodyPr/>
        <a:lstStyle/>
        <a:p>
          <a:endParaRPr lang="zh-CN" altLang="en-US"/>
        </a:p>
      </dgm:t>
    </dgm:pt>
    <dgm:pt modelId="{4322B049-B4D7-47D4-8DEB-76DEBC0C7B44}" type="sibTrans" cxnId="{9688184F-F884-44C4-942C-E550AA2DDC56}">
      <dgm:prSet/>
      <dgm:spPr/>
      <dgm:t>
        <a:bodyPr/>
        <a:lstStyle/>
        <a:p>
          <a:endParaRPr lang="zh-CN" altLang="en-US"/>
        </a:p>
      </dgm:t>
    </dgm:pt>
    <dgm:pt modelId="{209B7F0C-EAE9-42D8-9704-8009CB96EFCD}">
      <dgm:prSet phldrT="[文本]"/>
      <dgm:spPr/>
      <dgm:t>
        <a:bodyPr/>
        <a:lstStyle/>
        <a:p>
          <a:r>
            <a:rPr lang="zh-CN" altLang="en-US" dirty="0" smtClean="0">
              <a:latin typeface="微软雅黑" panose="020B0503020204020204" pitchFamily="34" charset="-122"/>
              <a:ea typeface="微软雅黑" panose="020B0503020204020204" pitchFamily="34" charset="-122"/>
            </a:rPr>
            <a:t>零件工艺编制</a:t>
          </a:r>
          <a:endParaRPr lang="zh-CN" altLang="en-US" dirty="0">
            <a:latin typeface="微软雅黑" panose="020B0503020204020204" pitchFamily="34" charset="-122"/>
            <a:ea typeface="微软雅黑" panose="020B0503020204020204" pitchFamily="34" charset="-122"/>
          </a:endParaRPr>
        </a:p>
      </dgm:t>
    </dgm:pt>
    <dgm:pt modelId="{3B1054EC-D58A-4CFF-8E80-BFC8C1429514}" type="parTrans" cxnId="{1DC9F30F-C5B1-4FDA-BC25-8122CBE88F16}">
      <dgm:prSet/>
      <dgm:spPr/>
      <dgm:t>
        <a:bodyPr/>
        <a:lstStyle/>
        <a:p>
          <a:endParaRPr lang="zh-CN" altLang="en-US"/>
        </a:p>
      </dgm:t>
    </dgm:pt>
    <dgm:pt modelId="{70D8B576-D07D-4F98-8438-6D3FF95AE34A}" type="sibTrans" cxnId="{1DC9F30F-C5B1-4FDA-BC25-8122CBE88F16}">
      <dgm:prSet/>
      <dgm:spPr/>
      <dgm:t>
        <a:bodyPr/>
        <a:lstStyle/>
        <a:p>
          <a:endParaRPr lang="zh-CN" altLang="en-US"/>
        </a:p>
      </dgm:t>
    </dgm:pt>
    <dgm:pt modelId="{6F5D03CD-3135-4CDB-9EFE-A6E2EDBD3246}">
      <dgm:prSet phldrT="[文本]"/>
      <dgm:spPr/>
      <dgm:t>
        <a:bodyPr/>
        <a:lstStyle/>
        <a:p>
          <a:endParaRPr lang="zh-CN" altLang="en-US" dirty="0"/>
        </a:p>
      </dgm:t>
    </dgm:pt>
    <dgm:pt modelId="{2B5F0FFB-29D0-4FD1-BB5C-C83FC5699830}" type="parTrans" cxnId="{57A6F4F6-58F2-4630-BE88-6B09296F0D64}">
      <dgm:prSet/>
      <dgm:spPr/>
      <dgm:t>
        <a:bodyPr/>
        <a:lstStyle/>
        <a:p>
          <a:endParaRPr lang="zh-CN" altLang="en-US"/>
        </a:p>
      </dgm:t>
    </dgm:pt>
    <dgm:pt modelId="{7F89BD67-A9B8-4AEE-8AF9-60119FEAF5B4}" type="sibTrans" cxnId="{57A6F4F6-58F2-4630-BE88-6B09296F0D64}">
      <dgm:prSet/>
      <dgm:spPr/>
      <dgm:t>
        <a:bodyPr/>
        <a:lstStyle/>
        <a:p>
          <a:endParaRPr lang="zh-CN" altLang="en-US"/>
        </a:p>
      </dgm:t>
    </dgm:pt>
    <dgm:pt modelId="{9E1E60B4-E252-47E6-A73C-5DEF71A9F7C8}">
      <dgm:prSet phldrT="[文本]"/>
      <dgm:spPr/>
      <dgm:t>
        <a:bodyPr/>
        <a:lstStyle/>
        <a:p>
          <a:r>
            <a:rPr lang="zh-CN" altLang="en-US" dirty="0" smtClean="0">
              <a:latin typeface="微软雅黑" panose="020B0503020204020204" pitchFamily="34" charset="-122"/>
              <a:ea typeface="微软雅黑" panose="020B0503020204020204" pitchFamily="34" charset="-122"/>
            </a:rPr>
            <a:t>可能会与</a:t>
          </a:r>
          <a:r>
            <a:rPr lang="en-US" altLang="zh-CN" dirty="0" err="1" smtClean="0">
              <a:latin typeface="微软雅黑" panose="020B0503020204020204" pitchFamily="34" charset="-122"/>
              <a:ea typeface="微软雅黑" panose="020B0503020204020204" pitchFamily="34" charset="-122"/>
            </a:rPr>
            <a:t>FactoryCAD</a:t>
          </a:r>
          <a:r>
            <a:rPr lang="zh-CN" altLang="en-US" dirty="0" smtClean="0">
              <a:latin typeface="微软雅黑" panose="020B0503020204020204" pitchFamily="34" charset="-122"/>
              <a:ea typeface="微软雅黑" panose="020B0503020204020204" pitchFamily="34" charset="-122"/>
            </a:rPr>
            <a:t>集成</a:t>
          </a:r>
          <a:endParaRPr lang="zh-CN" altLang="en-US" dirty="0">
            <a:latin typeface="微软雅黑" panose="020B0503020204020204" pitchFamily="34" charset="-122"/>
            <a:ea typeface="微软雅黑" panose="020B0503020204020204" pitchFamily="34" charset="-122"/>
          </a:endParaRPr>
        </a:p>
      </dgm:t>
    </dgm:pt>
    <dgm:pt modelId="{45144363-4B6B-49C7-95A2-03D0F01D081D}" type="parTrans" cxnId="{0F9B7475-48D8-430D-9027-DC52EE21CD32}">
      <dgm:prSet/>
      <dgm:spPr/>
      <dgm:t>
        <a:bodyPr/>
        <a:lstStyle/>
        <a:p>
          <a:endParaRPr lang="zh-CN" altLang="en-US"/>
        </a:p>
      </dgm:t>
    </dgm:pt>
    <dgm:pt modelId="{1CC6DBEF-C309-4D11-9B4A-8DE95D6BEBF8}" type="sibTrans" cxnId="{0F9B7475-48D8-430D-9027-DC52EE21CD32}">
      <dgm:prSet/>
      <dgm:spPr/>
      <dgm:t>
        <a:bodyPr/>
        <a:lstStyle/>
        <a:p>
          <a:endParaRPr lang="zh-CN" altLang="en-US"/>
        </a:p>
      </dgm:t>
    </dgm:pt>
    <dgm:pt modelId="{0B5D39E7-3CFC-4E81-98A2-0C3D4402D309}" type="pres">
      <dgm:prSet presAssocID="{021593B3-C057-4124-9C88-92D4ADFD0AF1}" presName="Name0" presStyleCnt="0">
        <dgm:presLayoutVars>
          <dgm:dir/>
          <dgm:animLvl val="lvl"/>
          <dgm:resizeHandles val="exact"/>
        </dgm:presLayoutVars>
      </dgm:prSet>
      <dgm:spPr/>
      <dgm:t>
        <a:bodyPr/>
        <a:lstStyle/>
        <a:p>
          <a:endParaRPr lang="zh-CN" altLang="en-US"/>
        </a:p>
      </dgm:t>
    </dgm:pt>
    <dgm:pt modelId="{3FE2595A-629D-4B19-A75C-FE2CF720C2BA}" type="pres">
      <dgm:prSet presAssocID="{EEF29781-CBFF-4364-A71D-F437B9433F3E}" presName="composite" presStyleCnt="0"/>
      <dgm:spPr/>
    </dgm:pt>
    <dgm:pt modelId="{9151513B-CA66-4430-A769-95AF797FF7CD}" type="pres">
      <dgm:prSet presAssocID="{EEF29781-CBFF-4364-A71D-F437B9433F3E}" presName="parTx" presStyleLbl="alignNode1" presStyleIdx="0" presStyleCnt="4">
        <dgm:presLayoutVars>
          <dgm:chMax val="0"/>
          <dgm:chPref val="0"/>
          <dgm:bulletEnabled val="1"/>
        </dgm:presLayoutVars>
      </dgm:prSet>
      <dgm:spPr/>
      <dgm:t>
        <a:bodyPr/>
        <a:lstStyle/>
        <a:p>
          <a:endParaRPr lang="zh-CN" altLang="en-US"/>
        </a:p>
      </dgm:t>
    </dgm:pt>
    <dgm:pt modelId="{A5F60CBE-C9F2-499C-84A3-D8B4D5EC7827}" type="pres">
      <dgm:prSet presAssocID="{EEF29781-CBFF-4364-A71D-F437B9433F3E}" presName="desTx" presStyleLbl="alignAccFollowNode1" presStyleIdx="0" presStyleCnt="4">
        <dgm:presLayoutVars>
          <dgm:bulletEnabled val="1"/>
        </dgm:presLayoutVars>
      </dgm:prSet>
      <dgm:spPr/>
      <dgm:t>
        <a:bodyPr/>
        <a:lstStyle/>
        <a:p>
          <a:endParaRPr lang="zh-CN" altLang="en-US"/>
        </a:p>
      </dgm:t>
    </dgm:pt>
    <dgm:pt modelId="{7B9F238B-8F0D-4AFE-8E9D-CD21731122F8}" type="pres">
      <dgm:prSet presAssocID="{A8FB78AD-E1B3-43C6-9F5A-88808140B356}" presName="space" presStyleCnt="0"/>
      <dgm:spPr/>
    </dgm:pt>
    <dgm:pt modelId="{2165A62C-2E64-414C-BBDB-E4B51C55432B}" type="pres">
      <dgm:prSet presAssocID="{E145DFCB-5C0B-4E15-8863-5013448E4B53}" presName="composite" presStyleCnt="0"/>
      <dgm:spPr/>
    </dgm:pt>
    <dgm:pt modelId="{A7EF4213-3836-496F-87FA-5D691A929997}" type="pres">
      <dgm:prSet presAssocID="{E145DFCB-5C0B-4E15-8863-5013448E4B53}" presName="parTx" presStyleLbl="alignNode1" presStyleIdx="1" presStyleCnt="4">
        <dgm:presLayoutVars>
          <dgm:chMax val="0"/>
          <dgm:chPref val="0"/>
          <dgm:bulletEnabled val="1"/>
        </dgm:presLayoutVars>
      </dgm:prSet>
      <dgm:spPr/>
      <dgm:t>
        <a:bodyPr/>
        <a:lstStyle/>
        <a:p>
          <a:endParaRPr lang="zh-CN" altLang="en-US"/>
        </a:p>
      </dgm:t>
    </dgm:pt>
    <dgm:pt modelId="{931A2198-3829-4ADC-9489-281B958DBF9F}" type="pres">
      <dgm:prSet presAssocID="{E145DFCB-5C0B-4E15-8863-5013448E4B53}" presName="desTx" presStyleLbl="alignAccFollowNode1" presStyleIdx="1" presStyleCnt="4">
        <dgm:presLayoutVars>
          <dgm:bulletEnabled val="1"/>
        </dgm:presLayoutVars>
      </dgm:prSet>
      <dgm:spPr/>
      <dgm:t>
        <a:bodyPr/>
        <a:lstStyle/>
        <a:p>
          <a:endParaRPr lang="zh-CN" altLang="en-US"/>
        </a:p>
      </dgm:t>
    </dgm:pt>
    <dgm:pt modelId="{3934B480-E013-4878-B02D-1957D138DFFC}" type="pres">
      <dgm:prSet presAssocID="{0406C536-4855-4F6B-BE0E-8FCCBBC5485D}" presName="space" presStyleCnt="0"/>
      <dgm:spPr/>
    </dgm:pt>
    <dgm:pt modelId="{6CA4FC39-5436-4E3F-8147-60E2D3D3CB53}" type="pres">
      <dgm:prSet presAssocID="{ADF13F0B-0721-45DA-BF95-29610A6ABA9F}" presName="composite" presStyleCnt="0"/>
      <dgm:spPr/>
    </dgm:pt>
    <dgm:pt modelId="{6135DE5A-B125-4943-813A-24363F404841}" type="pres">
      <dgm:prSet presAssocID="{ADF13F0B-0721-45DA-BF95-29610A6ABA9F}" presName="parTx" presStyleLbl="alignNode1" presStyleIdx="2" presStyleCnt="4">
        <dgm:presLayoutVars>
          <dgm:chMax val="0"/>
          <dgm:chPref val="0"/>
          <dgm:bulletEnabled val="1"/>
        </dgm:presLayoutVars>
      </dgm:prSet>
      <dgm:spPr/>
      <dgm:t>
        <a:bodyPr/>
        <a:lstStyle/>
        <a:p>
          <a:endParaRPr lang="zh-CN" altLang="en-US"/>
        </a:p>
      </dgm:t>
    </dgm:pt>
    <dgm:pt modelId="{D6BBDBED-9367-4610-844B-0B78180396D7}" type="pres">
      <dgm:prSet presAssocID="{ADF13F0B-0721-45DA-BF95-29610A6ABA9F}" presName="desTx" presStyleLbl="alignAccFollowNode1" presStyleIdx="2" presStyleCnt="4">
        <dgm:presLayoutVars>
          <dgm:bulletEnabled val="1"/>
        </dgm:presLayoutVars>
      </dgm:prSet>
      <dgm:spPr/>
      <dgm:t>
        <a:bodyPr/>
        <a:lstStyle/>
        <a:p>
          <a:endParaRPr lang="zh-CN" altLang="en-US"/>
        </a:p>
      </dgm:t>
    </dgm:pt>
    <dgm:pt modelId="{0161AA1F-9299-460B-9993-181A7D783767}" type="pres">
      <dgm:prSet presAssocID="{967718E2-09DE-499D-8BD5-3C70B870E965}" presName="space" presStyleCnt="0"/>
      <dgm:spPr/>
    </dgm:pt>
    <dgm:pt modelId="{07244B51-509D-4B74-9050-9F63EF7204C5}" type="pres">
      <dgm:prSet presAssocID="{A9576026-E846-497A-A312-6CA0A6339502}" presName="composite" presStyleCnt="0"/>
      <dgm:spPr/>
    </dgm:pt>
    <dgm:pt modelId="{51DAE8B8-F286-43E9-9BB0-FF71C847DFB4}" type="pres">
      <dgm:prSet presAssocID="{A9576026-E846-497A-A312-6CA0A6339502}" presName="parTx" presStyleLbl="alignNode1" presStyleIdx="3" presStyleCnt="4">
        <dgm:presLayoutVars>
          <dgm:chMax val="0"/>
          <dgm:chPref val="0"/>
          <dgm:bulletEnabled val="1"/>
        </dgm:presLayoutVars>
      </dgm:prSet>
      <dgm:spPr/>
      <dgm:t>
        <a:bodyPr/>
        <a:lstStyle/>
        <a:p>
          <a:endParaRPr lang="zh-CN" altLang="en-US"/>
        </a:p>
      </dgm:t>
    </dgm:pt>
    <dgm:pt modelId="{A8B3C49E-FDEA-4032-9DF5-6A9301C231F4}" type="pres">
      <dgm:prSet presAssocID="{A9576026-E846-497A-A312-6CA0A6339502}" presName="desTx" presStyleLbl="alignAccFollowNode1" presStyleIdx="3" presStyleCnt="4">
        <dgm:presLayoutVars>
          <dgm:bulletEnabled val="1"/>
        </dgm:presLayoutVars>
      </dgm:prSet>
      <dgm:spPr/>
      <dgm:t>
        <a:bodyPr/>
        <a:lstStyle/>
        <a:p>
          <a:endParaRPr lang="zh-CN" altLang="en-US"/>
        </a:p>
      </dgm:t>
    </dgm:pt>
  </dgm:ptLst>
  <dgm:cxnLst>
    <dgm:cxn modelId="{E6E6F21C-A911-4A91-8F8B-B5A318EA31FC}" srcId="{021593B3-C057-4124-9C88-92D4ADFD0AF1}" destId="{A9576026-E846-497A-A312-6CA0A6339502}" srcOrd="3" destOrd="0" parTransId="{AF6F1972-AE71-4CDB-955F-EB3BAABD84F8}" sibTransId="{EE6E403A-0BDA-43A1-8B62-78A603769ACB}"/>
    <dgm:cxn modelId="{4C68449F-2A7A-4A34-8FB2-9880FCA8EE35}" type="presOf" srcId="{AFF76D46-301E-488E-8E6D-28D3358A80DC}" destId="{A5F60CBE-C9F2-499C-84A3-D8B4D5EC7827}" srcOrd="0" destOrd="0" presId="urn:microsoft.com/office/officeart/2005/8/layout/hList1"/>
    <dgm:cxn modelId="{46617F2E-17FD-4CE4-891B-DB17FEB94FCA}" type="presOf" srcId="{E145DFCB-5C0B-4E15-8863-5013448E4B53}" destId="{A7EF4213-3836-496F-87FA-5D691A929997}" srcOrd="0" destOrd="0" presId="urn:microsoft.com/office/officeart/2005/8/layout/hList1"/>
    <dgm:cxn modelId="{F15A37E2-3270-49C6-BA47-060D1B194244}" srcId="{021593B3-C057-4124-9C88-92D4ADFD0AF1}" destId="{EEF29781-CBFF-4364-A71D-F437B9433F3E}" srcOrd="0" destOrd="0" parTransId="{408ADF56-E713-4887-85FC-8BFC93632513}" sibTransId="{A8FB78AD-E1B3-43C6-9F5A-88808140B356}"/>
    <dgm:cxn modelId="{59525F9F-0787-4B3A-93B9-1D6266E9B791}" type="presOf" srcId="{9E1E60B4-E252-47E6-A73C-5DEF71A9F7C8}" destId="{D6BBDBED-9367-4610-844B-0B78180396D7}" srcOrd="0" destOrd="1" presId="urn:microsoft.com/office/officeart/2005/8/layout/hList1"/>
    <dgm:cxn modelId="{1DC9F30F-C5B1-4FDA-BC25-8122CBE88F16}" srcId="{E145DFCB-5C0B-4E15-8863-5013448E4B53}" destId="{209B7F0C-EAE9-42D8-9704-8009CB96EFCD}" srcOrd="0" destOrd="0" parTransId="{3B1054EC-D58A-4CFF-8E80-BFC8C1429514}" sibTransId="{70D8B576-D07D-4F98-8438-6D3FF95AE34A}"/>
    <dgm:cxn modelId="{9688184F-F884-44C4-942C-E550AA2DDC56}" srcId="{A9576026-E846-497A-A312-6CA0A6339502}" destId="{34FC285F-8082-4581-9DEA-930C47F7248A}" srcOrd="0" destOrd="0" parTransId="{CA4963D1-54DC-4B6B-A793-C29913A4DDF2}" sibTransId="{4322B049-B4D7-47D4-8DEB-76DEBC0C7B44}"/>
    <dgm:cxn modelId="{80DCD8FF-2204-4B9F-A4D4-31F474ACA256}" type="presOf" srcId="{ADF13F0B-0721-45DA-BF95-29610A6ABA9F}" destId="{6135DE5A-B125-4943-813A-24363F404841}" srcOrd="0" destOrd="0" presId="urn:microsoft.com/office/officeart/2005/8/layout/hList1"/>
    <dgm:cxn modelId="{CC9F44D2-E8ED-4196-A2D2-DFA4A8462ACB}" srcId="{021593B3-C057-4124-9C88-92D4ADFD0AF1}" destId="{ADF13F0B-0721-45DA-BF95-29610A6ABA9F}" srcOrd="2" destOrd="0" parTransId="{99E3065A-8C97-44C9-95F4-BF2BF2C9FFB1}" sibTransId="{967718E2-09DE-499D-8BD5-3C70B870E965}"/>
    <dgm:cxn modelId="{BE885432-8D82-4462-8689-8DA3443A2FBA}" type="presOf" srcId="{209B7F0C-EAE9-42D8-9704-8009CB96EFCD}" destId="{931A2198-3829-4ADC-9489-281B958DBF9F}" srcOrd="0" destOrd="0" presId="urn:microsoft.com/office/officeart/2005/8/layout/hList1"/>
    <dgm:cxn modelId="{57A6F4F6-58F2-4630-BE88-6B09296F0D64}" srcId="{ADF13F0B-0721-45DA-BF95-29610A6ABA9F}" destId="{6F5D03CD-3135-4CDB-9EFE-A6E2EDBD3246}" srcOrd="2" destOrd="0" parTransId="{2B5F0FFB-29D0-4FD1-BB5C-C83FC5699830}" sibTransId="{7F89BD67-A9B8-4AEE-8AF9-60119FEAF5B4}"/>
    <dgm:cxn modelId="{99AC1E6D-923C-4DBD-A182-28194521B015}" srcId="{EEF29781-CBFF-4364-A71D-F437B9433F3E}" destId="{AFF76D46-301E-488E-8E6D-28D3358A80DC}" srcOrd="0" destOrd="0" parTransId="{62D200BC-375C-4EE5-BF89-AE579EA73084}" sibTransId="{2DC7D8F9-7430-476C-87B7-A5D1452D9EBF}"/>
    <dgm:cxn modelId="{2A077CF4-0714-43E3-9D63-866BF12F48C4}" srcId="{021593B3-C057-4124-9C88-92D4ADFD0AF1}" destId="{E145DFCB-5C0B-4E15-8863-5013448E4B53}" srcOrd="1" destOrd="0" parTransId="{E58AE901-5CB6-4940-BFCB-4E2BF9D0597A}" sibTransId="{0406C536-4855-4F6B-BE0E-8FCCBBC5485D}"/>
    <dgm:cxn modelId="{1B63630A-D870-4AEC-BED3-1376FF340586}" srcId="{ADF13F0B-0721-45DA-BF95-29610A6ABA9F}" destId="{FC5D946A-042B-438E-8DF3-775B04D25F94}" srcOrd="0" destOrd="0" parTransId="{62C4A64A-3DF4-4623-8F9E-56F53DD83626}" sibTransId="{CCEE74A8-FA33-4F3D-A5DE-FC3BF24D801B}"/>
    <dgm:cxn modelId="{68859A2A-CD05-4B27-B6C1-19DF483C37C9}" type="presOf" srcId="{EEF29781-CBFF-4364-A71D-F437B9433F3E}" destId="{9151513B-CA66-4430-A769-95AF797FF7CD}" srcOrd="0" destOrd="0" presId="urn:microsoft.com/office/officeart/2005/8/layout/hList1"/>
    <dgm:cxn modelId="{3FE0E007-4F8F-487D-BC9E-58CDB5D55299}" type="presOf" srcId="{FC5D946A-042B-438E-8DF3-775B04D25F94}" destId="{D6BBDBED-9367-4610-844B-0B78180396D7}" srcOrd="0" destOrd="0" presId="urn:microsoft.com/office/officeart/2005/8/layout/hList1"/>
    <dgm:cxn modelId="{13AE1001-0534-456D-9723-E6CD7CBC85CD}" type="presOf" srcId="{6F5D03CD-3135-4CDB-9EFE-A6E2EDBD3246}" destId="{D6BBDBED-9367-4610-844B-0B78180396D7}" srcOrd="0" destOrd="2" presId="urn:microsoft.com/office/officeart/2005/8/layout/hList1"/>
    <dgm:cxn modelId="{CF4EE651-C072-4FCE-ADF1-6FD63736360B}" type="presOf" srcId="{A9576026-E846-497A-A312-6CA0A6339502}" destId="{51DAE8B8-F286-43E9-9BB0-FF71C847DFB4}" srcOrd="0" destOrd="0" presId="urn:microsoft.com/office/officeart/2005/8/layout/hList1"/>
    <dgm:cxn modelId="{07E32855-C894-44E5-B59F-3286975932F0}" type="presOf" srcId="{021593B3-C057-4124-9C88-92D4ADFD0AF1}" destId="{0B5D39E7-3CFC-4E81-98A2-0C3D4402D309}" srcOrd="0" destOrd="0" presId="urn:microsoft.com/office/officeart/2005/8/layout/hList1"/>
    <dgm:cxn modelId="{0F9B7475-48D8-430D-9027-DC52EE21CD32}" srcId="{ADF13F0B-0721-45DA-BF95-29610A6ABA9F}" destId="{9E1E60B4-E252-47E6-A73C-5DEF71A9F7C8}" srcOrd="1" destOrd="0" parTransId="{45144363-4B6B-49C7-95A2-03D0F01D081D}" sibTransId="{1CC6DBEF-C309-4D11-9B4A-8DE95D6BEBF8}"/>
    <dgm:cxn modelId="{EC6AA115-789A-446D-BBAB-360EED811F8F}" type="presOf" srcId="{34FC285F-8082-4581-9DEA-930C47F7248A}" destId="{A8B3C49E-FDEA-4032-9DF5-6A9301C231F4}" srcOrd="0" destOrd="0" presId="urn:microsoft.com/office/officeart/2005/8/layout/hList1"/>
    <dgm:cxn modelId="{90E76DC9-6B6A-4897-944A-9B9FFC23A7E1}" type="presParOf" srcId="{0B5D39E7-3CFC-4E81-98A2-0C3D4402D309}" destId="{3FE2595A-629D-4B19-A75C-FE2CF720C2BA}" srcOrd="0" destOrd="0" presId="urn:microsoft.com/office/officeart/2005/8/layout/hList1"/>
    <dgm:cxn modelId="{A3DC08BF-BF23-4679-AD3C-42081A26DEFE}" type="presParOf" srcId="{3FE2595A-629D-4B19-A75C-FE2CF720C2BA}" destId="{9151513B-CA66-4430-A769-95AF797FF7CD}" srcOrd="0" destOrd="0" presId="urn:microsoft.com/office/officeart/2005/8/layout/hList1"/>
    <dgm:cxn modelId="{B3BE9C6E-8AFE-4842-9717-50EC9C813632}" type="presParOf" srcId="{3FE2595A-629D-4B19-A75C-FE2CF720C2BA}" destId="{A5F60CBE-C9F2-499C-84A3-D8B4D5EC7827}" srcOrd="1" destOrd="0" presId="urn:microsoft.com/office/officeart/2005/8/layout/hList1"/>
    <dgm:cxn modelId="{EC166449-D9B5-4514-A745-7B785A7987F5}" type="presParOf" srcId="{0B5D39E7-3CFC-4E81-98A2-0C3D4402D309}" destId="{7B9F238B-8F0D-4AFE-8E9D-CD21731122F8}" srcOrd="1" destOrd="0" presId="urn:microsoft.com/office/officeart/2005/8/layout/hList1"/>
    <dgm:cxn modelId="{D639E6D9-AFFC-4427-9634-41B06D9B1353}" type="presParOf" srcId="{0B5D39E7-3CFC-4E81-98A2-0C3D4402D309}" destId="{2165A62C-2E64-414C-BBDB-E4B51C55432B}" srcOrd="2" destOrd="0" presId="urn:microsoft.com/office/officeart/2005/8/layout/hList1"/>
    <dgm:cxn modelId="{C843997A-C719-409F-B6D9-9697E215E0E0}" type="presParOf" srcId="{2165A62C-2E64-414C-BBDB-E4B51C55432B}" destId="{A7EF4213-3836-496F-87FA-5D691A929997}" srcOrd="0" destOrd="0" presId="urn:microsoft.com/office/officeart/2005/8/layout/hList1"/>
    <dgm:cxn modelId="{EF377B4D-2C8D-46B9-895A-526817D15BF7}" type="presParOf" srcId="{2165A62C-2E64-414C-BBDB-E4B51C55432B}" destId="{931A2198-3829-4ADC-9489-281B958DBF9F}" srcOrd="1" destOrd="0" presId="urn:microsoft.com/office/officeart/2005/8/layout/hList1"/>
    <dgm:cxn modelId="{6CB35279-97F9-4836-AEA6-2C714196660E}" type="presParOf" srcId="{0B5D39E7-3CFC-4E81-98A2-0C3D4402D309}" destId="{3934B480-E013-4878-B02D-1957D138DFFC}" srcOrd="3" destOrd="0" presId="urn:microsoft.com/office/officeart/2005/8/layout/hList1"/>
    <dgm:cxn modelId="{0882217C-FA1F-4A18-A4E1-1A31FA51B2E7}" type="presParOf" srcId="{0B5D39E7-3CFC-4E81-98A2-0C3D4402D309}" destId="{6CA4FC39-5436-4E3F-8147-60E2D3D3CB53}" srcOrd="4" destOrd="0" presId="urn:microsoft.com/office/officeart/2005/8/layout/hList1"/>
    <dgm:cxn modelId="{183AC9BF-9F60-4F49-8054-4EA3AC7BFE47}" type="presParOf" srcId="{6CA4FC39-5436-4E3F-8147-60E2D3D3CB53}" destId="{6135DE5A-B125-4943-813A-24363F404841}" srcOrd="0" destOrd="0" presId="urn:microsoft.com/office/officeart/2005/8/layout/hList1"/>
    <dgm:cxn modelId="{12A2F701-30EE-496D-8C94-9CFF9C8D674A}" type="presParOf" srcId="{6CA4FC39-5436-4E3F-8147-60E2D3D3CB53}" destId="{D6BBDBED-9367-4610-844B-0B78180396D7}" srcOrd="1" destOrd="0" presId="urn:microsoft.com/office/officeart/2005/8/layout/hList1"/>
    <dgm:cxn modelId="{D98C1E59-66B1-491B-9252-950615157A14}" type="presParOf" srcId="{0B5D39E7-3CFC-4E81-98A2-0C3D4402D309}" destId="{0161AA1F-9299-460B-9993-181A7D783767}" srcOrd="5" destOrd="0" presId="urn:microsoft.com/office/officeart/2005/8/layout/hList1"/>
    <dgm:cxn modelId="{F7D010B1-72A2-4B51-9108-74931AEE8479}" type="presParOf" srcId="{0B5D39E7-3CFC-4E81-98A2-0C3D4402D309}" destId="{07244B51-509D-4B74-9050-9F63EF7204C5}" srcOrd="6" destOrd="0" presId="urn:microsoft.com/office/officeart/2005/8/layout/hList1"/>
    <dgm:cxn modelId="{5DB8191F-B2BE-49C8-ADE0-199392D12ECC}" type="presParOf" srcId="{07244B51-509D-4B74-9050-9F63EF7204C5}" destId="{51DAE8B8-F286-43E9-9BB0-FF71C847DFB4}" srcOrd="0" destOrd="0" presId="urn:microsoft.com/office/officeart/2005/8/layout/hList1"/>
    <dgm:cxn modelId="{C8504E80-A58A-4B42-AFF2-BF82A7D7D598}" type="presParOf" srcId="{07244B51-509D-4B74-9050-9F63EF7204C5}" destId="{A8B3C49E-FDEA-4032-9DF5-6A9301C231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593B3-C057-4124-9C88-92D4ADFD0A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A8DD398-9515-44A9-89D6-7443C62C7FC2}">
      <dgm:prSet phldrT="[文本]"/>
      <dgm:spPr>
        <a:blipFill rotWithShape="0">
          <a:blip xmlns:r="http://schemas.openxmlformats.org/officeDocument/2006/relationships" r:embed="rId1"/>
          <a:stretch>
            <a:fillRect/>
          </a:stretch>
        </a:blipFill>
      </dgm:spPr>
      <dgm:t>
        <a:bodyPr/>
        <a:lstStyle/>
        <a:p>
          <a:endParaRPr lang="zh-CN" altLang="en-US" dirty="0"/>
        </a:p>
      </dgm:t>
    </dgm:pt>
    <dgm:pt modelId="{C6157CC0-47EC-4757-A0AF-966A786DDBB2}" type="parTrans" cxnId="{6721F5A3-F932-4308-84B0-C3D73B1370F1}">
      <dgm:prSet/>
      <dgm:spPr/>
      <dgm:t>
        <a:bodyPr/>
        <a:lstStyle/>
        <a:p>
          <a:endParaRPr lang="zh-CN" altLang="en-US"/>
        </a:p>
      </dgm:t>
    </dgm:pt>
    <dgm:pt modelId="{56BEBFE5-91C3-4A38-8115-80D842ED58BD}" type="sibTrans" cxnId="{6721F5A3-F932-4308-84B0-C3D73B1370F1}">
      <dgm:prSet/>
      <dgm:spPr/>
      <dgm:t>
        <a:bodyPr/>
        <a:lstStyle/>
        <a:p>
          <a:endParaRPr lang="zh-CN" altLang="en-US"/>
        </a:p>
      </dgm:t>
    </dgm:pt>
    <dgm:pt modelId="{345CA900-5EBA-42F5-A82A-0962645E4ADD}">
      <dgm:prSet phldrT="[文本]"/>
      <dgm:spPr/>
      <dgm:t>
        <a:bodyPr/>
        <a:lstStyle/>
        <a:p>
          <a:r>
            <a:rPr lang="zh-CN" altLang="en-US" dirty="0" smtClean="0">
              <a:latin typeface="微软雅黑" panose="020B0503020204020204" pitchFamily="34" charset="-122"/>
              <a:ea typeface="微软雅黑" panose="020B0503020204020204" pitchFamily="34" charset="-122"/>
            </a:rPr>
            <a:t>创建有关工艺规划及相关操作、活动、产品结构和工厂结构的报告</a:t>
          </a:r>
          <a:endParaRPr lang="zh-CN" altLang="en-US" dirty="0">
            <a:latin typeface="微软雅黑" panose="020B0503020204020204" pitchFamily="34" charset="-122"/>
            <a:ea typeface="微软雅黑" panose="020B0503020204020204" pitchFamily="34" charset="-122"/>
          </a:endParaRPr>
        </a:p>
      </dgm:t>
    </dgm:pt>
    <dgm:pt modelId="{B52C19FE-4131-4ABF-A8FF-9D407AB3D39A}" type="parTrans" cxnId="{F77DD6F6-F24B-45B1-A2ED-4D4399944064}">
      <dgm:prSet/>
      <dgm:spPr/>
      <dgm:t>
        <a:bodyPr/>
        <a:lstStyle/>
        <a:p>
          <a:endParaRPr lang="zh-CN" altLang="en-US"/>
        </a:p>
      </dgm:t>
    </dgm:pt>
    <dgm:pt modelId="{A43EB486-5F4E-4CBC-A3AB-819D5DAEA13C}" type="sibTrans" cxnId="{F77DD6F6-F24B-45B1-A2ED-4D4399944064}">
      <dgm:prSet/>
      <dgm:spPr/>
      <dgm:t>
        <a:bodyPr/>
        <a:lstStyle/>
        <a:p>
          <a:endParaRPr lang="zh-CN" altLang="en-US"/>
        </a:p>
      </dgm:t>
    </dgm:pt>
    <dgm:pt modelId="{8CFDF1A2-19DE-48C9-BCE3-96156ED1FB3C}">
      <dgm:prSet phldrT="[文本]"/>
      <dgm:spPr>
        <a:blipFill rotWithShape="0">
          <a:blip xmlns:r="http://schemas.openxmlformats.org/officeDocument/2006/relationships" r:embed="rId2"/>
          <a:stretch>
            <a:fillRect/>
          </a:stretch>
        </a:blipFill>
      </dgm:spPr>
      <dgm:t>
        <a:bodyPr/>
        <a:lstStyle/>
        <a:p>
          <a:endParaRPr lang="zh-CN" altLang="en-US" dirty="0"/>
        </a:p>
      </dgm:t>
    </dgm:pt>
    <dgm:pt modelId="{1AA9F5F8-FA5B-4C05-B062-8C3D0FF9ACA2}" type="parTrans" cxnId="{53345AC3-B13E-4353-A715-9D80162D7381}">
      <dgm:prSet/>
      <dgm:spPr/>
      <dgm:t>
        <a:bodyPr/>
        <a:lstStyle/>
        <a:p>
          <a:endParaRPr lang="zh-CN" altLang="en-US"/>
        </a:p>
      </dgm:t>
    </dgm:pt>
    <dgm:pt modelId="{DBAC6386-EAEF-44FD-A28B-A4788DA7E823}" type="sibTrans" cxnId="{53345AC3-B13E-4353-A715-9D80162D7381}">
      <dgm:prSet/>
      <dgm:spPr/>
      <dgm:t>
        <a:bodyPr/>
        <a:lstStyle/>
        <a:p>
          <a:endParaRPr lang="zh-CN" altLang="en-US"/>
        </a:p>
      </dgm:t>
    </dgm:pt>
    <dgm:pt modelId="{D4AFE313-864F-47C5-B899-107130B7EE46}">
      <dgm:prSet phldrT="[文本]"/>
      <dgm:spPr/>
      <dgm:t>
        <a:bodyPr/>
        <a:lstStyle/>
        <a:p>
          <a:r>
            <a:rPr lang="zh-CN" altLang="en-US" dirty="0" smtClean="0">
              <a:latin typeface="微软雅黑" panose="020B0503020204020204" pitchFamily="34" charset="-122"/>
              <a:ea typeface="微软雅黑" panose="020B0503020204020204" pitchFamily="34" charset="-122"/>
            </a:rPr>
            <a:t>将</a:t>
          </a:r>
          <a:r>
            <a:rPr lang="en-US" altLang="en-US" dirty="0" err="1" smtClean="0">
              <a:latin typeface="微软雅黑" panose="020B0503020204020204" pitchFamily="34" charset="-122"/>
              <a:ea typeface="微软雅黑" panose="020B0503020204020204" pitchFamily="34" charset="-122"/>
            </a:rPr>
            <a:t>Teamcenter</a:t>
          </a:r>
          <a:r>
            <a:rPr lang="en-US" altLang="en-US"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工艺或产品结构中的数据捕获到协同关联对象中，以供审核、共享或比较</a:t>
          </a:r>
          <a:endParaRPr lang="zh-CN" altLang="en-US" dirty="0">
            <a:latin typeface="微软雅黑" panose="020B0503020204020204" pitchFamily="34" charset="-122"/>
            <a:ea typeface="微软雅黑" panose="020B0503020204020204" pitchFamily="34" charset="-122"/>
          </a:endParaRPr>
        </a:p>
      </dgm:t>
    </dgm:pt>
    <dgm:pt modelId="{DE24B785-8A96-4532-9FD9-B6EA2B4115ED}" type="parTrans" cxnId="{17FBF651-18EF-4FC5-811B-DDB8357390C6}">
      <dgm:prSet/>
      <dgm:spPr/>
      <dgm:t>
        <a:bodyPr/>
        <a:lstStyle/>
        <a:p>
          <a:endParaRPr lang="zh-CN" altLang="en-US"/>
        </a:p>
      </dgm:t>
    </dgm:pt>
    <dgm:pt modelId="{ADEDDC76-0676-469A-BC10-EB67D3F2BAEB}" type="sibTrans" cxnId="{17FBF651-18EF-4FC5-811B-DDB8357390C6}">
      <dgm:prSet/>
      <dgm:spPr/>
      <dgm:t>
        <a:bodyPr/>
        <a:lstStyle/>
        <a:p>
          <a:endParaRPr lang="zh-CN" altLang="en-US"/>
        </a:p>
      </dgm:t>
    </dgm:pt>
    <dgm:pt modelId="{88FB2EB3-5FD5-4E15-A9EB-26CEC6091BBA}">
      <dgm:prSet phldrT="[文本]"/>
      <dgm:spPr/>
      <dgm:t>
        <a:bodyPr/>
        <a:lstStyle/>
        <a:p>
          <a:r>
            <a:rPr lang="zh-CN" altLang="en-US" dirty="0" smtClean="0"/>
            <a:t>资源浏览器</a:t>
          </a:r>
          <a:endParaRPr lang="zh-CN" altLang="en-US" dirty="0"/>
        </a:p>
      </dgm:t>
    </dgm:pt>
    <dgm:pt modelId="{ADB65C55-BF72-4BBD-A323-6F754ABBFECC}" type="parTrans" cxnId="{6E5956B3-AC19-4A74-8A93-011A9129A3D3}">
      <dgm:prSet/>
      <dgm:spPr/>
      <dgm:t>
        <a:bodyPr/>
        <a:lstStyle/>
        <a:p>
          <a:endParaRPr lang="zh-CN" altLang="en-US"/>
        </a:p>
      </dgm:t>
    </dgm:pt>
    <dgm:pt modelId="{97367BE0-1FA3-4A29-AB26-42961C99A699}" type="sibTrans" cxnId="{6E5956B3-AC19-4A74-8A93-011A9129A3D3}">
      <dgm:prSet/>
      <dgm:spPr/>
      <dgm:t>
        <a:bodyPr/>
        <a:lstStyle/>
        <a:p>
          <a:endParaRPr lang="zh-CN" altLang="en-US"/>
        </a:p>
      </dgm:t>
    </dgm:pt>
    <dgm:pt modelId="{F5F5DC2F-0EE9-4D6A-A2F7-0A74BF026A36}">
      <dgm:prSet phldrT="[文本]"/>
      <dgm:spPr/>
      <dgm:t>
        <a:bodyPr/>
        <a:lstStyle/>
        <a:p>
          <a:r>
            <a:rPr lang="zh-CN" altLang="en-US" dirty="0" smtClean="0">
              <a:latin typeface="微软雅黑" panose="020B0503020204020204" pitchFamily="34" charset="-122"/>
              <a:ea typeface="微软雅黑" panose="020B0503020204020204" pitchFamily="34" charset="-122"/>
            </a:rPr>
            <a:t>在外部应用程序中工作时从</a:t>
          </a:r>
          <a:r>
            <a:rPr lang="en-US" altLang="en-US" dirty="0" err="1" smtClean="0">
              <a:latin typeface="微软雅黑" panose="020B0503020204020204" pitchFamily="34" charset="-122"/>
              <a:ea typeface="微软雅黑" panose="020B0503020204020204" pitchFamily="34" charset="-122"/>
            </a:rPr>
            <a:t>Teamcenter</a:t>
          </a:r>
          <a:r>
            <a:rPr lang="en-US" altLang="en-US"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数据库中检索与分类相关的数据，如相关组、类和实例的层次结构</a:t>
          </a:r>
          <a:endParaRPr lang="zh-CN" altLang="en-US" dirty="0">
            <a:latin typeface="微软雅黑" panose="020B0503020204020204" pitchFamily="34" charset="-122"/>
            <a:ea typeface="微软雅黑" panose="020B0503020204020204" pitchFamily="34" charset="-122"/>
          </a:endParaRPr>
        </a:p>
      </dgm:t>
    </dgm:pt>
    <dgm:pt modelId="{625CA8EE-1DEB-43C2-9726-C3B3B33F0C2B}" type="parTrans" cxnId="{2A58BDA1-D9B5-4383-BCD3-3389219D7BDF}">
      <dgm:prSet/>
      <dgm:spPr/>
      <dgm:t>
        <a:bodyPr/>
        <a:lstStyle/>
        <a:p>
          <a:endParaRPr lang="zh-CN" altLang="en-US"/>
        </a:p>
      </dgm:t>
    </dgm:pt>
    <dgm:pt modelId="{41E6B347-CCF4-43CF-863E-F5E29952F824}" type="sibTrans" cxnId="{2A58BDA1-D9B5-4383-BCD3-3389219D7BDF}">
      <dgm:prSet/>
      <dgm:spPr/>
      <dgm:t>
        <a:bodyPr/>
        <a:lstStyle/>
        <a:p>
          <a:endParaRPr lang="zh-CN" altLang="en-US"/>
        </a:p>
      </dgm:t>
    </dgm:pt>
    <dgm:pt modelId="{5D7D7DF4-425C-4EE6-AAC9-054F000F2558}">
      <dgm:prSet phldrT="[文本]"/>
      <dgm:spPr/>
      <dgm:t>
        <a:bodyPr/>
        <a:lstStyle/>
        <a:p>
          <a:r>
            <a:rPr lang="zh-CN" altLang="en-US" dirty="0" smtClean="0"/>
            <a:t>工艺仿真</a:t>
          </a:r>
          <a:endParaRPr lang="zh-CN" altLang="en-US" dirty="0"/>
        </a:p>
      </dgm:t>
    </dgm:pt>
    <dgm:pt modelId="{E90D68BA-2FCE-49E6-9E34-4AFC0C61CE7F}" type="parTrans" cxnId="{E7401066-BBAE-42F7-923C-315AC4420A9D}">
      <dgm:prSet/>
      <dgm:spPr/>
      <dgm:t>
        <a:bodyPr/>
        <a:lstStyle/>
        <a:p>
          <a:endParaRPr lang="zh-CN" altLang="en-US"/>
        </a:p>
      </dgm:t>
    </dgm:pt>
    <dgm:pt modelId="{0CB653BD-CBA8-433A-849D-B00AC7581C25}" type="sibTrans" cxnId="{E7401066-BBAE-42F7-923C-315AC4420A9D}">
      <dgm:prSet/>
      <dgm:spPr/>
      <dgm:t>
        <a:bodyPr/>
        <a:lstStyle/>
        <a:p>
          <a:endParaRPr lang="zh-CN" altLang="en-US"/>
        </a:p>
      </dgm:t>
    </dgm:pt>
    <dgm:pt modelId="{3B407EA2-982F-4D34-A4B1-086A1FF6BE15}">
      <dgm:prSet phldrT="[文本]"/>
      <dgm:spPr/>
      <dgm:t>
        <a:bodyPr/>
        <a:lstStyle/>
        <a:p>
          <a:r>
            <a:rPr lang="zh-CN" altLang="en-US" dirty="0" smtClean="0">
              <a:latin typeface="微软雅黑" panose="020B0503020204020204" pitchFamily="34" charset="-122"/>
              <a:ea typeface="微软雅黑" panose="020B0503020204020204" pitchFamily="34" charset="-122"/>
            </a:rPr>
            <a:t>对从工厂级别到生产线和工作间的制造工艺进行设计、分析、仿真和优化。</a:t>
          </a:r>
          <a:endParaRPr lang="zh-CN" altLang="en-US" dirty="0">
            <a:latin typeface="微软雅黑" panose="020B0503020204020204" pitchFamily="34" charset="-122"/>
            <a:ea typeface="微软雅黑" panose="020B0503020204020204" pitchFamily="34" charset="-122"/>
          </a:endParaRPr>
        </a:p>
      </dgm:t>
    </dgm:pt>
    <dgm:pt modelId="{BDC8724A-940D-4325-9C51-9F3801204AB9}" type="parTrans" cxnId="{FD46C030-DE81-4156-88EC-2091E7BA130E}">
      <dgm:prSet/>
      <dgm:spPr/>
      <dgm:t>
        <a:bodyPr/>
        <a:lstStyle/>
        <a:p>
          <a:endParaRPr lang="zh-CN" altLang="en-US"/>
        </a:p>
      </dgm:t>
    </dgm:pt>
    <dgm:pt modelId="{F28FE42C-7D36-4EF2-8F65-0D96E4088922}" type="sibTrans" cxnId="{FD46C030-DE81-4156-88EC-2091E7BA130E}">
      <dgm:prSet/>
      <dgm:spPr/>
      <dgm:t>
        <a:bodyPr/>
        <a:lstStyle/>
        <a:p>
          <a:endParaRPr lang="zh-CN" altLang="en-US"/>
        </a:p>
      </dgm:t>
    </dgm:pt>
    <dgm:pt modelId="{0B5D39E7-3CFC-4E81-98A2-0C3D4402D309}" type="pres">
      <dgm:prSet presAssocID="{021593B3-C057-4124-9C88-92D4ADFD0AF1}" presName="Name0" presStyleCnt="0">
        <dgm:presLayoutVars>
          <dgm:dir/>
          <dgm:animLvl val="lvl"/>
          <dgm:resizeHandles val="exact"/>
        </dgm:presLayoutVars>
      </dgm:prSet>
      <dgm:spPr/>
      <dgm:t>
        <a:bodyPr/>
        <a:lstStyle/>
        <a:p>
          <a:endParaRPr lang="zh-CN" altLang="en-US"/>
        </a:p>
      </dgm:t>
    </dgm:pt>
    <dgm:pt modelId="{7C3C58CD-7A09-4663-AE31-EAA75797CA24}" type="pres">
      <dgm:prSet presAssocID="{6A8DD398-9515-44A9-89D6-7443C62C7FC2}" presName="composite" presStyleCnt="0"/>
      <dgm:spPr/>
    </dgm:pt>
    <dgm:pt modelId="{F6DA4D2E-2202-4E8F-898C-14512FC2A31B}" type="pres">
      <dgm:prSet presAssocID="{6A8DD398-9515-44A9-89D6-7443C62C7FC2}" presName="parTx" presStyleLbl="alignNode1" presStyleIdx="0" presStyleCnt="4">
        <dgm:presLayoutVars>
          <dgm:chMax val="0"/>
          <dgm:chPref val="0"/>
          <dgm:bulletEnabled val="1"/>
        </dgm:presLayoutVars>
      </dgm:prSet>
      <dgm:spPr/>
      <dgm:t>
        <a:bodyPr/>
        <a:lstStyle/>
        <a:p>
          <a:endParaRPr lang="zh-CN" altLang="en-US"/>
        </a:p>
      </dgm:t>
    </dgm:pt>
    <dgm:pt modelId="{5B562049-DBD3-4440-85A1-B51FDE0FCEB8}" type="pres">
      <dgm:prSet presAssocID="{6A8DD398-9515-44A9-89D6-7443C62C7FC2}" presName="desTx" presStyleLbl="alignAccFollowNode1" presStyleIdx="0" presStyleCnt="4">
        <dgm:presLayoutVars>
          <dgm:bulletEnabled val="1"/>
        </dgm:presLayoutVars>
      </dgm:prSet>
      <dgm:spPr/>
      <dgm:t>
        <a:bodyPr/>
        <a:lstStyle/>
        <a:p>
          <a:endParaRPr lang="zh-CN" altLang="en-US"/>
        </a:p>
      </dgm:t>
    </dgm:pt>
    <dgm:pt modelId="{598F20AA-0BA3-4FF4-B223-6F80B170D430}" type="pres">
      <dgm:prSet presAssocID="{56BEBFE5-91C3-4A38-8115-80D842ED58BD}" presName="space" presStyleCnt="0"/>
      <dgm:spPr/>
    </dgm:pt>
    <dgm:pt modelId="{10417CAA-16B3-4B6E-A1C7-ECD7C5573FFC}" type="pres">
      <dgm:prSet presAssocID="{8CFDF1A2-19DE-48C9-BCE3-96156ED1FB3C}" presName="composite" presStyleCnt="0"/>
      <dgm:spPr/>
    </dgm:pt>
    <dgm:pt modelId="{C417EA77-3980-43CD-91A5-68899731D446}" type="pres">
      <dgm:prSet presAssocID="{8CFDF1A2-19DE-48C9-BCE3-96156ED1FB3C}" presName="parTx" presStyleLbl="alignNode1" presStyleIdx="1" presStyleCnt="4">
        <dgm:presLayoutVars>
          <dgm:chMax val="0"/>
          <dgm:chPref val="0"/>
          <dgm:bulletEnabled val="1"/>
        </dgm:presLayoutVars>
      </dgm:prSet>
      <dgm:spPr/>
      <dgm:t>
        <a:bodyPr/>
        <a:lstStyle/>
        <a:p>
          <a:endParaRPr lang="zh-CN" altLang="en-US"/>
        </a:p>
      </dgm:t>
    </dgm:pt>
    <dgm:pt modelId="{B5803F66-6806-4FA4-A31F-C37A3722BFA3}" type="pres">
      <dgm:prSet presAssocID="{8CFDF1A2-19DE-48C9-BCE3-96156ED1FB3C}" presName="desTx" presStyleLbl="alignAccFollowNode1" presStyleIdx="1" presStyleCnt="4">
        <dgm:presLayoutVars>
          <dgm:bulletEnabled val="1"/>
        </dgm:presLayoutVars>
      </dgm:prSet>
      <dgm:spPr/>
      <dgm:t>
        <a:bodyPr/>
        <a:lstStyle/>
        <a:p>
          <a:endParaRPr lang="zh-CN" altLang="en-US"/>
        </a:p>
      </dgm:t>
    </dgm:pt>
    <dgm:pt modelId="{E92139FE-17B5-4DB3-B0A9-81438E12417F}" type="pres">
      <dgm:prSet presAssocID="{DBAC6386-EAEF-44FD-A28B-A4788DA7E823}" presName="space" presStyleCnt="0"/>
      <dgm:spPr/>
    </dgm:pt>
    <dgm:pt modelId="{91D0F213-65EF-40BC-9B98-3D8832722DA1}" type="pres">
      <dgm:prSet presAssocID="{88FB2EB3-5FD5-4E15-A9EB-26CEC6091BBA}" presName="composite" presStyleCnt="0"/>
      <dgm:spPr/>
    </dgm:pt>
    <dgm:pt modelId="{823E916F-0AB5-477E-B719-FA317D7EDD4C}" type="pres">
      <dgm:prSet presAssocID="{88FB2EB3-5FD5-4E15-A9EB-26CEC6091BBA}" presName="parTx" presStyleLbl="alignNode1" presStyleIdx="2" presStyleCnt="4" custLinFactNeighborX="-937">
        <dgm:presLayoutVars>
          <dgm:chMax val="0"/>
          <dgm:chPref val="0"/>
          <dgm:bulletEnabled val="1"/>
        </dgm:presLayoutVars>
      </dgm:prSet>
      <dgm:spPr/>
      <dgm:t>
        <a:bodyPr/>
        <a:lstStyle/>
        <a:p>
          <a:endParaRPr lang="zh-CN" altLang="en-US"/>
        </a:p>
      </dgm:t>
    </dgm:pt>
    <dgm:pt modelId="{3DDB9579-5129-4CDE-82F6-8CA651C208BE}" type="pres">
      <dgm:prSet presAssocID="{88FB2EB3-5FD5-4E15-A9EB-26CEC6091BBA}" presName="desTx" presStyleLbl="alignAccFollowNode1" presStyleIdx="2" presStyleCnt="4" custLinFactNeighborX="-1538">
        <dgm:presLayoutVars>
          <dgm:bulletEnabled val="1"/>
        </dgm:presLayoutVars>
      </dgm:prSet>
      <dgm:spPr/>
      <dgm:t>
        <a:bodyPr/>
        <a:lstStyle/>
        <a:p>
          <a:endParaRPr lang="zh-CN" altLang="en-US"/>
        </a:p>
      </dgm:t>
    </dgm:pt>
    <dgm:pt modelId="{E267B426-360B-4033-9464-55BD9C694027}" type="pres">
      <dgm:prSet presAssocID="{97367BE0-1FA3-4A29-AB26-42961C99A699}" presName="space" presStyleCnt="0"/>
      <dgm:spPr/>
    </dgm:pt>
    <dgm:pt modelId="{37B1B2A6-4348-4F55-9F84-D8F15F99105A}" type="pres">
      <dgm:prSet presAssocID="{5D7D7DF4-425C-4EE6-AAC9-054F000F2558}" presName="composite" presStyleCnt="0"/>
      <dgm:spPr/>
    </dgm:pt>
    <dgm:pt modelId="{4FBAB7F3-F851-4B54-BCB3-ECC09BE06EA9}" type="pres">
      <dgm:prSet presAssocID="{5D7D7DF4-425C-4EE6-AAC9-054F000F2558}" presName="parTx" presStyleLbl="alignNode1" presStyleIdx="3" presStyleCnt="4">
        <dgm:presLayoutVars>
          <dgm:chMax val="0"/>
          <dgm:chPref val="0"/>
          <dgm:bulletEnabled val="1"/>
        </dgm:presLayoutVars>
      </dgm:prSet>
      <dgm:spPr/>
      <dgm:t>
        <a:bodyPr/>
        <a:lstStyle/>
        <a:p>
          <a:endParaRPr lang="zh-CN" altLang="en-US"/>
        </a:p>
      </dgm:t>
    </dgm:pt>
    <dgm:pt modelId="{1BF5E133-2E15-4951-814B-EE8A2E4276A5}" type="pres">
      <dgm:prSet presAssocID="{5D7D7DF4-425C-4EE6-AAC9-054F000F2558}" presName="desTx" presStyleLbl="alignAccFollowNode1" presStyleIdx="3" presStyleCnt="4">
        <dgm:presLayoutVars>
          <dgm:bulletEnabled val="1"/>
        </dgm:presLayoutVars>
      </dgm:prSet>
      <dgm:spPr/>
      <dgm:t>
        <a:bodyPr/>
        <a:lstStyle/>
        <a:p>
          <a:endParaRPr lang="zh-CN" altLang="en-US"/>
        </a:p>
      </dgm:t>
    </dgm:pt>
  </dgm:ptLst>
  <dgm:cxnLst>
    <dgm:cxn modelId="{47CD12D6-3C91-4A03-9AC6-9C09E0BE97E0}" type="presOf" srcId="{6A8DD398-9515-44A9-89D6-7443C62C7FC2}" destId="{F6DA4D2E-2202-4E8F-898C-14512FC2A31B}" srcOrd="0" destOrd="0" presId="urn:microsoft.com/office/officeart/2005/8/layout/hList1"/>
    <dgm:cxn modelId="{1F12D150-64FF-4EF1-BD78-E016A12C78D5}" type="presOf" srcId="{8CFDF1A2-19DE-48C9-BCE3-96156ED1FB3C}" destId="{C417EA77-3980-43CD-91A5-68899731D446}" srcOrd="0" destOrd="0" presId="urn:microsoft.com/office/officeart/2005/8/layout/hList1"/>
    <dgm:cxn modelId="{DE088BDD-62E0-4F1A-9114-F0A17764E5ED}" type="presOf" srcId="{5D7D7DF4-425C-4EE6-AAC9-054F000F2558}" destId="{4FBAB7F3-F851-4B54-BCB3-ECC09BE06EA9}" srcOrd="0" destOrd="0" presId="urn:microsoft.com/office/officeart/2005/8/layout/hList1"/>
    <dgm:cxn modelId="{8256FEB6-8419-4337-9EFD-D8DFCC154C2C}" type="presOf" srcId="{88FB2EB3-5FD5-4E15-A9EB-26CEC6091BBA}" destId="{823E916F-0AB5-477E-B719-FA317D7EDD4C}" srcOrd="0" destOrd="0" presId="urn:microsoft.com/office/officeart/2005/8/layout/hList1"/>
    <dgm:cxn modelId="{9CA4376E-2DAB-41EB-8E84-3DDEB5796414}" type="presOf" srcId="{021593B3-C057-4124-9C88-92D4ADFD0AF1}" destId="{0B5D39E7-3CFC-4E81-98A2-0C3D4402D309}" srcOrd="0" destOrd="0" presId="urn:microsoft.com/office/officeart/2005/8/layout/hList1"/>
    <dgm:cxn modelId="{6721F5A3-F932-4308-84B0-C3D73B1370F1}" srcId="{021593B3-C057-4124-9C88-92D4ADFD0AF1}" destId="{6A8DD398-9515-44A9-89D6-7443C62C7FC2}" srcOrd="0" destOrd="0" parTransId="{C6157CC0-47EC-4757-A0AF-966A786DDBB2}" sibTransId="{56BEBFE5-91C3-4A38-8115-80D842ED58BD}"/>
    <dgm:cxn modelId="{2A58BDA1-D9B5-4383-BCD3-3389219D7BDF}" srcId="{88FB2EB3-5FD5-4E15-A9EB-26CEC6091BBA}" destId="{F5F5DC2F-0EE9-4D6A-A2F7-0A74BF026A36}" srcOrd="0" destOrd="0" parTransId="{625CA8EE-1DEB-43C2-9726-C3B3B33F0C2B}" sibTransId="{41E6B347-CCF4-43CF-863E-F5E29952F824}"/>
    <dgm:cxn modelId="{36262068-4554-4708-B9DA-02710EED0758}" type="presOf" srcId="{D4AFE313-864F-47C5-B899-107130B7EE46}" destId="{B5803F66-6806-4FA4-A31F-C37A3722BFA3}" srcOrd="0" destOrd="0" presId="urn:microsoft.com/office/officeart/2005/8/layout/hList1"/>
    <dgm:cxn modelId="{877FE1B5-9381-47B3-A37F-8599EA250026}" type="presOf" srcId="{3B407EA2-982F-4D34-A4B1-086A1FF6BE15}" destId="{1BF5E133-2E15-4951-814B-EE8A2E4276A5}" srcOrd="0" destOrd="0" presId="urn:microsoft.com/office/officeart/2005/8/layout/hList1"/>
    <dgm:cxn modelId="{F77DD6F6-F24B-45B1-A2ED-4D4399944064}" srcId="{6A8DD398-9515-44A9-89D6-7443C62C7FC2}" destId="{345CA900-5EBA-42F5-A82A-0962645E4ADD}" srcOrd="0" destOrd="0" parTransId="{B52C19FE-4131-4ABF-A8FF-9D407AB3D39A}" sibTransId="{A43EB486-5F4E-4CBC-A3AB-819D5DAEA13C}"/>
    <dgm:cxn modelId="{EEA0B664-BF7E-497C-88E0-75C56676DBEB}" type="presOf" srcId="{F5F5DC2F-0EE9-4D6A-A2F7-0A74BF026A36}" destId="{3DDB9579-5129-4CDE-82F6-8CA651C208BE}" srcOrd="0" destOrd="0" presId="urn:microsoft.com/office/officeart/2005/8/layout/hList1"/>
    <dgm:cxn modelId="{17FBF651-18EF-4FC5-811B-DDB8357390C6}" srcId="{8CFDF1A2-19DE-48C9-BCE3-96156ED1FB3C}" destId="{D4AFE313-864F-47C5-B899-107130B7EE46}" srcOrd="0" destOrd="0" parTransId="{DE24B785-8A96-4532-9FD9-B6EA2B4115ED}" sibTransId="{ADEDDC76-0676-469A-BC10-EB67D3F2BAEB}"/>
    <dgm:cxn modelId="{E7401066-BBAE-42F7-923C-315AC4420A9D}" srcId="{021593B3-C057-4124-9C88-92D4ADFD0AF1}" destId="{5D7D7DF4-425C-4EE6-AAC9-054F000F2558}" srcOrd="3" destOrd="0" parTransId="{E90D68BA-2FCE-49E6-9E34-4AFC0C61CE7F}" sibTransId="{0CB653BD-CBA8-433A-849D-B00AC7581C25}"/>
    <dgm:cxn modelId="{FD46C030-DE81-4156-88EC-2091E7BA130E}" srcId="{5D7D7DF4-425C-4EE6-AAC9-054F000F2558}" destId="{3B407EA2-982F-4D34-A4B1-086A1FF6BE15}" srcOrd="0" destOrd="0" parTransId="{BDC8724A-940D-4325-9C51-9F3801204AB9}" sibTransId="{F28FE42C-7D36-4EF2-8F65-0D96E4088922}"/>
    <dgm:cxn modelId="{53345AC3-B13E-4353-A715-9D80162D7381}" srcId="{021593B3-C057-4124-9C88-92D4ADFD0AF1}" destId="{8CFDF1A2-19DE-48C9-BCE3-96156ED1FB3C}" srcOrd="1" destOrd="0" parTransId="{1AA9F5F8-FA5B-4C05-B062-8C3D0FF9ACA2}" sibTransId="{DBAC6386-EAEF-44FD-A28B-A4788DA7E823}"/>
    <dgm:cxn modelId="{6584FD03-65EE-4882-BBB3-41D00C87A4F5}" type="presOf" srcId="{345CA900-5EBA-42F5-A82A-0962645E4ADD}" destId="{5B562049-DBD3-4440-85A1-B51FDE0FCEB8}" srcOrd="0" destOrd="0" presId="urn:microsoft.com/office/officeart/2005/8/layout/hList1"/>
    <dgm:cxn modelId="{6E5956B3-AC19-4A74-8A93-011A9129A3D3}" srcId="{021593B3-C057-4124-9C88-92D4ADFD0AF1}" destId="{88FB2EB3-5FD5-4E15-A9EB-26CEC6091BBA}" srcOrd="2" destOrd="0" parTransId="{ADB65C55-BF72-4BBD-A323-6F754ABBFECC}" sibTransId="{97367BE0-1FA3-4A29-AB26-42961C99A699}"/>
    <dgm:cxn modelId="{4A3596DC-0F06-4D0F-9522-979324FFB477}" type="presParOf" srcId="{0B5D39E7-3CFC-4E81-98A2-0C3D4402D309}" destId="{7C3C58CD-7A09-4663-AE31-EAA75797CA24}" srcOrd="0" destOrd="0" presId="urn:microsoft.com/office/officeart/2005/8/layout/hList1"/>
    <dgm:cxn modelId="{034C2DB4-CAF7-49D8-9467-769687A9AD76}" type="presParOf" srcId="{7C3C58CD-7A09-4663-AE31-EAA75797CA24}" destId="{F6DA4D2E-2202-4E8F-898C-14512FC2A31B}" srcOrd="0" destOrd="0" presId="urn:microsoft.com/office/officeart/2005/8/layout/hList1"/>
    <dgm:cxn modelId="{992344A5-8602-4016-9C42-8F0D97F7EB0D}" type="presParOf" srcId="{7C3C58CD-7A09-4663-AE31-EAA75797CA24}" destId="{5B562049-DBD3-4440-85A1-B51FDE0FCEB8}" srcOrd="1" destOrd="0" presId="urn:microsoft.com/office/officeart/2005/8/layout/hList1"/>
    <dgm:cxn modelId="{EA1ED241-3908-4DA7-B4EA-1B7377A035DA}" type="presParOf" srcId="{0B5D39E7-3CFC-4E81-98A2-0C3D4402D309}" destId="{598F20AA-0BA3-4FF4-B223-6F80B170D430}" srcOrd="1" destOrd="0" presId="urn:microsoft.com/office/officeart/2005/8/layout/hList1"/>
    <dgm:cxn modelId="{B91408C8-E09F-45E4-8CF2-1C76ADAE05A3}" type="presParOf" srcId="{0B5D39E7-3CFC-4E81-98A2-0C3D4402D309}" destId="{10417CAA-16B3-4B6E-A1C7-ECD7C5573FFC}" srcOrd="2" destOrd="0" presId="urn:microsoft.com/office/officeart/2005/8/layout/hList1"/>
    <dgm:cxn modelId="{490DBADC-B511-42F3-A9C2-F18013080EB7}" type="presParOf" srcId="{10417CAA-16B3-4B6E-A1C7-ECD7C5573FFC}" destId="{C417EA77-3980-43CD-91A5-68899731D446}" srcOrd="0" destOrd="0" presId="urn:microsoft.com/office/officeart/2005/8/layout/hList1"/>
    <dgm:cxn modelId="{E2ABC4B3-A6F6-4427-A07A-F51138F2C62C}" type="presParOf" srcId="{10417CAA-16B3-4B6E-A1C7-ECD7C5573FFC}" destId="{B5803F66-6806-4FA4-A31F-C37A3722BFA3}" srcOrd="1" destOrd="0" presId="urn:microsoft.com/office/officeart/2005/8/layout/hList1"/>
    <dgm:cxn modelId="{E2667CDA-38D7-499C-92CA-BA1E906DAB4C}" type="presParOf" srcId="{0B5D39E7-3CFC-4E81-98A2-0C3D4402D309}" destId="{E92139FE-17B5-4DB3-B0A9-81438E12417F}" srcOrd="3" destOrd="0" presId="urn:microsoft.com/office/officeart/2005/8/layout/hList1"/>
    <dgm:cxn modelId="{443A83ED-05CE-40D1-922A-F8F8AB6E5DCD}" type="presParOf" srcId="{0B5D39E7-3CFC-4E81-98A2-0C3D4402D309}" destId="{91D0F213-65EF-40BC-9B98-3D8832722DA1}" srcOrd="4" destOrd="0" presId="urn:microsoft.com/office/officeart/2005/8/layout/hList1"/>
    <dgm:cxn modelId="{34496C86-CDD0-49A5-8DA2-11CEE26052CE}" type="presParOf" srcId="{91D0F213-65EF-40BC-9B98-3D8832722DA1}" destId="{823E916F-0AB5-477E-B719-FA317D7EDD4C}" srcOrd="0" destOrd="0" presId="urn:microsoft.com/office/officeart/2005/8/layout/hList1"/>
    <dgm:cxn modelId="{E0FD521C-2162-450C-84BC-7AC56B543055}" type="presParOf" srcId="{91D0F213-65EF-40BC-9B98-3D8832722DA1}" destId="{3DDB9579-5129-4CDE-82F6-8CA651C208BE}" srcOrd="1" destOrd="0" presId="urn:microsoft.com/office/officeart/2005/8/layout/hList1"/>
    <dgm:cxn modelId="{819646EE-CC44-4EFC-879D-0643802CAC14}" type="presParOf" srcId="{0B5D39E7-3CFC-4E81-98A2-0C3D4402D309}" destId="{E267B426-360B-4033-9464-55BD9C694027}" srcOrd="5" destOrd="0" presId="urn:microsoft.com/office/officeart/2005/8/layout/hList1"/>
    <dgm:cxn modelId="{E5E251D5-DD09-46CF-9905-CBB5A6269381}" type="presParOf" srcId="{0B5D39E7-3CFC-4E81-98A2-0C3D4402D309}" destId="{37B1B2A6-4348-4F55-9F84-D8F15F99105A}" srcOrd="6" destOrd="0" presId="urn:microsoft.com/office/officeart/2005/8/layout/hList1"/>
    <dgm:cxn modelId="{FB3A05AC-3056-4006-AA23-1B04E3D8E41D}" type="presParOf" srcId="{37B1B2A6-4348-4F55-9F84-D8F15F99105A}" destId="{4FBAB7F3-F851-4B54-BCB3-ECC09BE06EA9}" srcOrd="0" destOrd="0" presId="urn:microsoft.com/office/officeart/2005/8/layout/hList1"/>
    <dgm:cxn modelId="{E1A48FD7-AAE9-455B-B698-D83448C11E76}" type="presParOf" srcId="{37B1B2A6-4348-4F55-9F84-D8F15F99105A}" destId="{1BF5E133-2E15-4951-814B-EE8A2E4276A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06081-8601-48DC-AE4C-584AB0634AB2}" type="doc">
      <dgm:prSet loTypeId="urn:microsoft.com/office/officeart/2005/8/layout/hChevron3" loCatId="process" qsTypeId="urn:microsoft.com/office/officeart/2005/8/quickstyle/simple1" qsCatId="simple" csTypeId="urn:microsoft.com/office/officeart/2005/8/colors/accent1_2" csCatId="accent1" phldr="1"/>
      <dgm:spPr>
        <a:scene3d>
          <a:camera prst="orthographicFront"/>
          <a:lightRig rig="threePt" dir="t"/>
        </a:scene3d>
      </dgm:spPr>
    </dgm:pt>
    <dgm:pt modelId="{4A071A97-BD36-4F30-8AEA-B0B1522908DA}">
      <dgm:prSet phldrT="[Text]"/>
      <dgm:spPr>
        <a:scene3d>
          <a:camera prst="orthographicFront"/>
          <a:lightRig rig="threePt" dir="t"/>
        </a:scene3d>
        <a:sp3d>
          <a:bevelT/>
        </a:sp3d>
      </dgm:spPr>
      <dgm:t>
        <a:bodyPr/>
        <a:lstStyle/>
        <a:p>
          <a:r>
            <a:rPr lang="de-DE" dirty="0" smtClean="0">
              <a:solidFill>
                <a:srgbClr val="FF0000"/>
              </a:solidFill>
            </a:rPr>
            <a:t>Design</a:t>
          </a:r>
          <a:endParaRPr lang="en-US" dirty="0" smtClean="0">
            <a:solidFill>
              <a:srgbClr val="FF0000"/>
            </a:solidFill>
          </a:endParaRPr>
        </a:p>
      </dgm:t>
    </dgm:pt>
    <dgm:pt modelId="{707E42B4-9C51-40E9-84FF-D18EFD4D47D1}" type="parTrans" cxnId="{E9E5EC44-5431-46B7-AF91-A0F44C1C086B}">
      <dgm:prSet/>
      <dgm:spPr/>
      <dgm:t>
        <a:bodyPr/>
        <a:lstStyle/>
        <a:p>
          <a:endParaRPr lang="en-US"/>
        </a:p>
      </dgm:t>
    </dgm:pt>
    <dgm:pt modelId="{13FCE853-8319-4009-96D0-6E32681D220F}" type="sibTrans" cxnId="{E9E5EC44-5431-46B7-AF91-A0F44C1C086B}">
      <dgm:prSet/>
      <dgm:spPr/>
      <dgm:t>
        <a:bodyPr/>
        <a:lstStyle/>
        <a:p>
          <a:endParaRPr lang="en-US"/>
        </a:p>
      </dgm:t>
    </dgm:pt>
    <dgm:pt modelId="{F1839183-3A1C-4EAD-9CBD-E6FC93410ACD}">
      <dgm:prSet phldrT="[Text]"/>
      <dgm:spPr>
        <a:scene3d>
          <a:camera prst="orthographicFront"/>
          <a:lightRig rig="threePt" dir="t"/>
        </a:scene3d>
        <a:sp3d>
          <a:bevelT/>
        </a:sp3d>
      </dgm:spPr>
      <dgm:t>
        <a:bodyPr/>
        <a:lstStyle/>
        <a:p>
          <a:r>
            <a:rPr lang="en-US" noProof="0" dirty="0" smtClean="0">
              <a:solidFill>
                <a:srgbClr val="FF0000"/>
              </a:solidFill>
            </a:rPr>
            <a:t>Plan &amp; Validate</a:t>
          </a:r>
          <a:endParaRPr lang="en-US" noProof="0" dirty="0">
            <a:solidFill>
              <a:srgbClr val="FF0000"/>
            </a:solidFill>
          </a:endParaRPr>
        </a:p>
      </dgm:t>
    </dgm:pt>
    <dgm:pt modelId="{F6961D0E-3371-452D-8ABB-6BFEA3CA9805}" type="parTrans" cxnId="{8D11460C-E9A1-4714-B3C7-9568AE7B7799}">
      <dgm:prSet/>
      <dgm:spPr/>
      <dgm:t>
        <a:bodyPr/>
        <a:lstStyle/>
        <a:p>
          <a:endParaRPr lang="en-US"/>
        </a:p>
      </dgm:t>
    </dgm:pt>
    <dgm:pt modelId="{E51C572C-7F2F-49CF-B6AC-8B8AA190BABB}" type="sibTrans" cxnId="{8D11460C-E9A1-4714-B3C7-9568AE7B7799}">
      <dgm:prSet/>
      <dgm:spPr/>
      <dgm:t>
        <a:bodyPr/>
        <a:lstStyle/>
        <a:p>
          <a:endParaRPr lang="en-US"/>
        </a:p>
      </dgm:t>
    </dgm:pt>
    <dgm:pt modelId="{657E9AE8-D470-43E5-8870-94658BC8EDDE}">
      <dgm:prSet phldrT="[Text]"/>
      <dgm:spPr>
        <a:scene3d>
          <a:camera prst="orthographicFront"/>
          <a:lightRig rig="threePt" dir="t"/>
        </a:scene3d>
        <a:sp3d>
          <a:bevelT/>
        </a:sp3d>
      </dgm:spPr>
      <dgm:t>
        <a:bodyPr/>
        <a:lstStyle/>
        <a:p>
          <a:r>
            <a:rPr lang="en-US" noProof="0" dirty="0" smtClean="0">
              <a:solidFill>
                <a:srgbClr val="FF0000"/>
              </a:solidFill>
            </a:rPr>
            <a:t>Execute</a:t>
          </a:r>
        </a:p>
      </dgm:t>
    </dgm:pt>
    <dgm:pt modelId="{F8309A9D-64DF-44B2-A508-C3F064C8A366}" type="parTrans" cxnId="{F80C2255-F4EF-4677-989D-3DAA20525FC1}">
      <dgm:prSet/>
      <dgm:spPr/>
      <dgm:t>
        <a:bodyPr/>
        <a:lstStyle/>
        <a:p>
          <a:endParaRPr lang="en-US"/>
        </a:p>
      </dgm:t>
    </dgm:pt>
    <dgm:pt modelId="{F2434EEA-D2CB-4B48-BB35-A97099B580D7}" type="sibTrans" cxnId="{F80C2255-F4EF-4677-989D-3DAA20525FC1}">
      <dgm:prSet/>
      <dgm:spPr/>
      <dgm:t>
        <a:bodyPr/>
        <a:lstStyle/>
        <a:p>
          <a:endParaRPr lang="en-US"/>
        </a:p>
      </dgm:t>
    </dgm:pt>
    <dgm:pt modelId="{11D9B9A5-68AF-4F84-8F74-27B1378C5654}" type="pres">
      <dgm:prSet presAssocID="{07206081-8601-48DC-AE4C-584AB0634AB2}" presName="Name0" presStyleCnt="0">
        <dgm:presLayoutVars>
          <dgm:dir/>
          <dgm:resizeHandles val="exact"/>
        </dgm:presLayoutVars>
      </dgm:prSet>
      <dgm:spPr/>
    </dgm:pt>
    <dgm:pt modelId="{5633A4B6-657F-4610-8308-03F2B2FDDB6B}" type="pres">
      <dgm:prSet presAssocID="{4A071A97-BD36-4F30-8AEA-B0B1522908DA}" presName="parTxOnly" presStyleLbl="node1" presStyleIdx="0" presStyleCnt="3">
        <dgm:presLayoutVars>
          <dgm:bulletEnabled val="1"/>
        </dgm:presLayoutVars>
      </dgm:prSet>
      <dgm:spPr/>
      <dgm:t>
        <a:bodyPr/>
        <a:lstStyle/>
        <a:p>
          <a:endParaRPr lang="en-US"/>
        </a:p>
      </dgm:t>
    </dgm:pt>
    <dgm:pt modelId="{9CF0AAC3-680A-4BF3-B9A0-783C0FDCFB7B}" type="pres">
      <dgm:prSet presAssocID="{13FCE853-8319-4009-96D0-6E32681D220F}" presName="parSpace" presStyleCnt="0"/>
      <dgm:spPr/>
    </dgm:pt>
    <dgm:pt modelId="{F0AAFA8C-B714-4DB7-A872-C9E0D808B811}" type="pres">
      <dgm:prSet presAssocID="{F1839183-3A1C-4EAD-9CBD-E6FC93410ACD}" presName="parTxOnly" presStyleLbl="node1" presStyleIdx="1" presStyleCnt="3" custScaleX="335843">
        <dgm:presLayoutVars>
          <dgm:bulletEnabled val="1"/>
        </dgm:presLayoutVars>
      </dgm:prSet>
      <dgm:spPr/>
      <dgm:t>
        <a:bodyPr/>
        <a:lstStyle/>
        <a:p>
          <a:endParaRPr lang="en-US"/>
        </a:p>
      </dgm:t>
    </dgm:pt>
    <dgm:pt modelId="{F9C11874-1EC0-415A-A880-BC860D412169}" type="pres">
      <dgm:prSet presAssocID="{E51C572C-7F2F-49CF-B6AC-8B8AA190BABB}" presName="parSpace" presStyleCnt="0"/>
      <dgm:spPr/>
    </dgm:pt>
    <dgm:pt modelId="{E1F89E4E-E3F5-4BA7-B2BA-DB907899C714}" type="pres">
      <dgm:prSet presAssocID="{657E9AE8-D470-43E5-8870-94658BC8EDDE}" presName="parTxOnly" presStyleLbl="node1" presStyleIdx="2" presStyleCnt="3">
        <dgm:presLayoutVars>
          <dgm:bulletEnabled val="1"/>
        </dgm:presLayoutVars>
      </dgm:prSet>
      <dgm:spPr/>
      <dgm:t>
        <a:bodyPr/>
        <a:lstStyle/>
        <a:p>
          <a:endParaRPr lang="en-US"/>
        </a:p>
      </dgm:t>
    </dgm:pt>
  </dgm:ptLst>
  <dgm:cxnLst>
    <dgm:cxn modelId="{12503FA0-FE69-4855-8AE9-143B6E417A5F}" type="presOf" srcId="{657E9AE8-D470-43E5-8870-94658BC8EDDE}" destId="{E1F89E4E-E3F5-4BA7-B2BA-DB907899C714}" srcOrd="0" destOrd="0" presId="urn:microsoft.com/office/officeart/2005/8/layout/hChevron3"/>
    <dgm:cxn modelId="{79440CCC-1263-477E-A58C-CAF3E41ED2E5}" type="presOf" srcId="{4A071A97-BD36-4F30-8AEA-B0B1522908DA}" destId="{5633A4B6-657F-4610-8308-03F2B2FDDB6B}" srcOrd="0" destOrd="0" presId="urn:microsoft.com/office/officeart/2005/8/layout/hChevron3"/>
    <dgm:cxn modelId="{8D11460C-E9A1-4714-B3C7-9568AE7B7799}" srcId="{07206081-8601-48DC-AE4C-584AB0634AB2}" destId="{F1839183-3A1C-4EAD-9CBD-E6FC93410ACD}" srcOrd="1" destOrd="0" parTransId="{F6961D0E-3371-452D-8ABB-6BFEA3CA9805}" sibTransId="{E51C572C-7F2F-49CF-B6AC-8B8AA190BABB}"/>
    <dgm:cxn modelId="{5B4C8A6E-6236-4573-BC92-DD5D0D631F85}" type="presOf" srcId="{07206081-8601-48DC-AE4C-584AB0634AB2}" destId="{11D9B9A5-68AF-4F84-8F74-27B1378C5654}" srcOrd="0" destOrd="0" presId="urn:microsoft.com/office/officeart/2005/8/layout/hChevron3"/>
    <dgm:cxn modelId="{1519DE68-19AE-4C34-8E00-3C24F24A861F}" type="presOf" srcId="{F1839183-3A1C-4EAD-9CBD-E6FC93410ACD}" destId="{F0AAFA8C-B714-4DB7-A872-C9E0D808B811}" srcOrd="0" destOrd="0" presId="urn:microsoft.com/office/officeart/2005/8/layout/hChevron3"/>
    <dgm:cxn modelId="{F80C2255-F4EF-4677-989D-3DAA20525FC1}" srcId="{07206081-8601-48DC-AE4C-584AB0634AB2}" destId="{657E9AE8-D470-43E5-8870-94658BC8EDDE}" srcOrd="2" destOrd="0" parTransId="{F8309A9D-64DF-44B2-A508-C3F064C8A366}" sibTransId="{F2434EEA-D2CB-4B48-BB35-A97099B580D7}"/>
    <dgm:cxn modelId="{E9E5EC44-5431-46B7-AF91-A0F44C1C086B}" srcId="{07206081-8601-48DC-AE4C-584AB0634AB2}" destId="{4A071A97-BD36-4F30-8AEA-B0B1522908DA}" srcOrd="0" destOrd="0" parTransId="{707E42B4-9C51-40E9-84FF-D18EFD4D47D1}" sibTransId="{13FCE853-8319-4009-96D0-6E32681D220F}"/>
    <dgm:cxn modelId="{A89DC49E-46F0-44BA-8AE1-C4E00DC75B88}" type="presParOf" srcId="{11D9B9A5-68AF-4F84-8F74-27B1378C5654}" destId="{5633A4B6-657F-4610-8308-03F2B2FDDB6B}" srcOrd="0" destOrd="0" presId="urn:microsoft.com/office/officeart/2005/8/layout/hChevron3"/>
    <dgm:cxn modelId="{7CC48C17-E888-426A-A320-DA33522172AB}" type="presParOf" srcId="{11D9B9A5-68AF-4F84-8F74-27B1378C5654}" destId="{9CF0AAC3-680A-4BF3-B9A0-783C0FDCFB7B}" srcOrd="1" destOrd="0" presId="urn:microsoft.com/office/officeart/2005/8/layout/hChevron3"/>
    <dgm:cxn modelId="{7C6BE914-F7CC-44BB-80D7-D0262912DEDF}" type="presParOf" srcId="{11D9B9A5-68AF-4F84-8F74-27B1378C5654}" destId="{F0AAFA8C-B714-4DB7-A872-C9E0D808B811}" srcOrd="2" destOrd="0" presId="urn:microsoft.com/office/officeart/2005/8/layout/hChevron3"/>
    <dgm:cxn modelId="{E3F4A75B-D5C3-49D0-810A-92958D4B63EF}" type="presParOf" srcId="{11D9B9A5-68AF-4F84-8F74-27B1378C5654}" destId="{F9C11874-1EC0-415A-A880-BC860D412169}" srcOrd="3" destOrd="0" presId="urn:microsoft.com/office/officeart/2005/8/layout/hChevron3"/>
    <dgm:cxn modelId="{29C0D2B3-104C-46F8-98B0-1646F56A85DA}" type="presParOf" srcId="{11D9B9A5-68AF-4F84-8F74-27B1378C5654}" destId="{E1F89E4E-E3F5-4BA7-B2BA-DB907899C714}" srcOrd="4"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2610" tIns="46305" rIns="92610" bIns="46305" rtlCol="0"/>
          <a:lstStyle>
            <a:lvl1pPr algn="l" eaLnBrk="0" hangingPunct="0">
              <a:spcBef>
                <a:spcPct val="50000"/>
              </a:spcBef>
              <a:defRPr sz="1200"/>
            </a:lvl1pPr>
          </a:lstStyle>
          <a:p>
            <a:pPr>
              <a:defRPr/>
            </a:pPr>
            <a:endParaRPr lang="zh-CN" altLang="en-US"/>
          </a:p>
        </p:txBody>
      </p:sp>
      <p:sp>
        <p:nvSpPr>
          <p:cNvPr id="3" name="日期占位符 2"/>
          <p:cNvSpPr>
            <a:spLocks noGrp="1"/>
          </p:cNvSpPr>
          <p:nvPr>
            <p:ph type="dt" sz="quarter" idx="1"/>
          </p:nvPr>
        </p:nvSpPr>
        <p:spPr>
          <a:xfrm>
            <a:off x="3854450" y="0"/>
            <a:ext cx="2949575" cy="496888"/>
          </a:xfrm>
          <a:prstGeom prst="rect">
            <a:avLst/>
          </a:prstGeom>
        </p:spPr>
        <p:txBody>
          <a:bodyPr vert="horz" lIns="92610" tIns="46305" rIns="92610" bIns="46305" rtlCol="0"/>
          <a:lstStyle>
            <a:lvl1pPr algn="r" eaLnBrk="0" hangingPunct="0">
              <a:spcBef>
                <a:spcPct val="50000"/>
              </a:spcBef>
              <a:defRPr sz="1200"/>
            </a:lvl1pPr>
          </a:lstStyle>
          <a:p>
            <a:pPr>
              <a:defRPr/>
            </a:pPr>
            <a:fld id="{78809091-09B9-43E3-A69A-EFF88C16A049}" type="datetimeFigureOut">
              <a:rPr lang="zh-CN" altLang="en-US"/>
              <a:pPr>
                <a:defRPr/>
              </a:pPr>
              <a:t>2015/11/23</a:t>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2610" tIns="46305" rIns="92610" bIns="46305" rtlCol="0" anchor="b"/>
          <a:lstStyle>
            <a:lvl1pPr algn="l" eaLnBrk="0" hangingPunct="0">
              <a:spcBef>
                <a:spcPct val="50000"/>
              </a:spcBef>
              <a:defRPr sz="1200"/>
            </a:lvl1pPr>
          </a:lstStyle>
          <a:p>
            <a:pPr>
              <a:defRPr/>
            </a:pPr>
            <a:endParaRPr lang="zh-CN" altLang="en-US"/>
          </a:p>
        </p:txBody>
      </p:sp>
      <p:sp>
        <p:nvSpPr>
          <p:cNvPr id="5" name="灯片编号占位符 4"/>
          <p:cNvSpPr>
            <a:spLocks noGrp="1"/>
          </p:cNvSpPr>
          <p:nvPr>
            <p:ph type="sldNum" sz="quarter" idx="3"/>
          </p:nvPr>
        </p:nvSpPr>
        <p:spPr>
          <a:xfrm>
            <a:off x="3854450" y="9440863"/>
            <a:ext cx="2949575" cy="496887"/>
          </a:xfrm>
          <a:prstGeom prst="rect">
            <a:avLst/>
          </a:prstGeom>
        </p:spPr>
        <p:txBody>
          <a:bodyPr vert="horz" lIns="92610" tIns="46305" rIns="92610" bIns="46305" rtlCol="0" anchor="b"/>
          <a:lstStyle>
            <a:lvl1pPr algn="r" eaLnBrk="0" hangingPunct="0">
              <a:spcBef>
                <a:spcPct val="50000"/>
              </a:spcBef>
              <a:defRPr sz="1200"/>
            </a:lvl1pPr>
          </a:lstStyle>
          <a:p>
            <a:pPr>
              <a:defRPr/>
            </a:pPr>
            <a:fld id="{E9148ADF-0417-4F99-829B-7917ABE762F1}" type="slidenum">
              <a:rPr lang="zh-CN" altLang="en-US"/>
              <a:pPr>
                <a:defRPr/>
              </a:pPr>
              <a:t>‹#›</a:t>
            </a:fld>
            <a:endParaRPr lang="zh-CN" altLang="en-US" dirty="0"/>
          </a:p>
        </p:txBody>
      </p:sp>
    </p:spTree>
    <p:extLst>
      <p:ext uri="{BB962C8B-B14F-4D97-AF65-F5344CB8AC3E}">
        <p14:creationId xmlns:p14="http://schemas.microsoft.com/office/powerpoint/2010/main" val="123591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3577" tIns="46789" rIns="93577" bIns="46789" numCol="1" anchor="t" anchorCtr="0" compatLnSpc="1">
            <a:prstTxWarp prst="textNoShape">
              <a:avLst/>
            </a:prstTxWarp>
          </a:bodyPr>
          <a:lstStyle>
            <a:lvl1pPr defTabSz="935751" eaLnBrk="1" hangingPunct="1">
              <a:spcBef>
                <a:spcPct val="0"/>
              </a:spcBef>
              <a:defRPr sz="1200">
                <a:solidFill>
                  <a:schemeClr val="tx1"/>
                </a:solidFill>
                <a:latin typeface="Arial" charset="0"/>
                <a:ea typeface="宋体" pitchFamily="2" charset="-122"/>
              </a:defRPr>
            </a:lvl1pPr>
          </a:lstStyle>
          <a:p>
            <a:pPr>
              <a:defRPr/>
            </a:pPr>
            <a:endParaRPr lang="en-US" altLang="zh-CN"/>
          </a:p>
        </p:txBody>
      </p:sp>
      <p:sp>
        <p:nvSpPr>
          <p:cNvPr id="8195" name="Rectangle 3"/>
          <p:cNvSpPr>
            <a:spLocks noGrp="1" noChangeArrowheads="1"/>
          </p:cNvSpPr>
          <p:nvPr>
            <p:ph type="dt" idx="1"/>
          </p:nvPr>
        </p:nvSpPr>
        <p:spPr bwMode="auto">
          <a:xfrm>
            <a:off x="3854450" y="0"/>
            <a:ext cx="2949575" cy="496888"/>
          </a:xfrm>
          <a:prstGeom prst="rect">
            <a:avLst/>
          </a:prstGeom>
          <a:noFill/>
          <a:ln w="9525">
            <a:noFill/>
            <a:miter lim="800000"/>
            <a:headEnd/>
            <a:tailEnd/>
          </a:ln>
        </p:spPr>
        <p:txBody>
          <a:bodyPr vert="horz" wrap="square" lIns="93577" tIns="46789" rIns="93577" bIns="46789" numCol="1" anchor="t" anchorCtr="0" compatLnSpc="1">
            <a:prstTxWarp prst="textNoShape">
              <a:avLst/>
            </a:prstTxWarp>
          </a:bodyPr>
          <a:lstStyle>
            <a:lvl1pPr algn="r" defTabSz="935751" eaLnBrk="1" hangingPunct="1">
              <a:spcBef>
                <a:spcPct val="0"/>
              </a:spcBef>
              <a:defRPr sz="1200">
                <a:solidFill>
                  <a:schemeClr val="tx1"/>
                </a:solidFill>
                <a:latin typeface="Arial" charset="0"/>
                <a:ea typeface="宋体" pitchFamily="2" charset="-122"/>
              </a:defRPr>
            </a:lvl1pPr>
          </a:lstStyle>
          <a:p>
            <a:pPr>
              <a:defRPr/>
            </a:pPr>
            <a:endParaRPr lang="en-US" altLang="zh-CN"/>
          </a:p>
        </p:txBody>
      </p:sp>
      <p:sp>
        <p:nvSpPr>
          <p:cNvPr id="97284" name="Rectangle 4"/>
          <p:cNvSpPr>
            <a:spLocks noGrp="1" noRot="1" noChangeAspect="1" noChangeArrowheads="1" noTextEdit="1"/>
          </p:cNvSpPr>
          <p:nvPr>
            <p:ph type="sldImg" idx="2"/>
          </p:nvPr>
        </p:nvSpPr>
        <p:spPr bwMode="auto">
          <a:xfrm>
            <a:off x="709613" y="744538"/>
            <a:ext cx="5386387" cy="3729037"/>
          </a:xfrm>
          <a:prstGeom prst="rect">
            <a:avLst/>
          </a:prstGeom>
          <a:noFill/>
          <a:ln w="9525">
            <a:solidFill>
              <a:srgbClr val="000000"/>
            </a:solidFill>
            <a:miter lim="800000"/>
            <a:headEnd/>
            <a:tailEnd/>
          </a:ln>
          <a:extLst/>
        </p:spPr>
        <p:txBody>
          <a:bodyPr lIns="92610" tIns="46305" rIns="92610" bIns="46305"/>
          <a:lstStyle/>
          <a:p>
            <a:pPr lvl="0"/>
            <a:endParaRPr lang="zh-CN" altLang="en-US" noProof="0"/>
          </a:p>
        </p:txBody>
      </p:sp>
      <p:sp>
        <p:nvSpPr>
          <p:cNvPr id="8197" name="Rectangle 5"/>
          <p:cNvSpPr>
            <a:spLocks noGrp="1" noChangeArrowheads="1"/>
          </p:cNvSpPr>
          <p:nvPr>
            <p:ph type="body" sz="quarter" idx="3"/>
          </p:nvPr>
        </p:nvSpPr>
        <p:spPr bwMode="auto">
          <a:xfrm>
            <a:off x="682625" y="4722813"/>
            <a:ext cx="5440363" cy="4471987"/>
          </a:xfrm>
          <a:prstGeom prst="rect">
            <a:avLst/>
          </a:prstGeom>
          <a:noFill/>
          <a:ln w="9525">
            <a:noFill/>
            <a:miter lim="800000"/>
            <a:headEnd/>
            <a:tailEnd/>
          </a:ln>
        </p:spPr>
        <p:txBody>
          <a:bodyPr vert="horz" wrap="square" lIns="93577" tIns="46789" rIns="93577" bIns="46789"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p:spPr>
        <p:txBody>
          <a:bodyPr vert="horz" wrap="square" lIns="93577" tIns="46789" rIns="93577" bIns="46789" numCol="1" anchor="b" anchorCtr="0" compatLnSpc="1">
            <a:prstTxWarp prst="textNoShape">
              <a:avLst/>
            </a:prstTxWarp>
          </a:bodyPr>
          <a:lstStyle>
            <a:lvl1pPr defTabSz="935751" eaLnBrk="1" hangingPunct="1">
              <a:spcBef>
                <a:spcPct val="0"/>
              </a:spcBef>
              <a:defRPr sz="1200">
                <a:solidFill>
                  <a:schemeClr val="tx1"/>
                </a:solidFill>
                <a:latin typeface="Arial" charset="0"/>
                <a:ea typeface="宋体" pitchFamily="2" charset="-122"/>
              </a:defRPr>
            </a:lvl1pPr>
          </a:lstStyle>
          <a:p>
            <a:pPr>
              <a:defRPr/>
            </a:pPr>
            <a:endParaRPr lang="en-US" altLang="zh-CN"/>
          </a:p>
        </p:txBody>
      </p:sp>
      <p:sp>
        <p:nvSpPr>
          <p:cNvPr id="819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p:spPr>
        <p:txBody>
          <a:bodyPr vert="horz" wrap="square" lIns="93577" tIns="46789" rIns="93577" bIns="46789" numCol="1" anchor="b" anchorCtr="0" compatLnSpc="1">
            <a:prstTxWarp prst="textNoShape">
              <a:avLst/>
            </a:prstTxWarp>
          </a:bodyPr>
          <a:lstStyle>
            <a:lvl1pPr algn="r" defTabSz="935751" eaLnBrk="1" hangingPunct="1">
              <a:spcBef>
                <a:spcPct val="0"/>
              </a:spcBef>
              <a:defRPr sz="1200">
                <a:solidFill>
                  <a:schemeClr val="tx1"/>
                </a:solidFill>
                <a:latin typeface="Arial" charset="0"/>
                <a:ea typeface="宋体" pitchFamily="2" charset="-122"/>
              </a:defRPr>
            </a:lvl1pPr>
          </a:lstStyle>
          <a:p>
            <a:pPr>
              <a:defRPr/>
            </a:pPr>
            <a:fld id="{371290A4-077D-4E10-918D-264885E88BB0}" type="slidenum">
              <a:rPr lang="zh-CN" altLang="en-US"/>
              <a:pPr>
                <a:defRPr/>
              </a:pPr>
              <a:t>‹#›</a:t>
            </a:fld>
            <a:endParaRPr lang="en-US" altLang="zh-CN"/>
          </a:p>
        </p:txBody>
      </p:sp>
    </p:spTree>
    <p:extLst>
      <p:ext uri="{BB962C8B-B14F-4D97-AF65-F5344CB8AC3E}">
        <p14:creationId xmlns:p14="http://schemas.microsoft.com/office/powerpoint/2010/main" val="616905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p:cNvSpPr>
          <p:nvPr>
            <p:ph type="sldImg"/>
          </p:nvPr>
        </p:nvSpPr>
        <p:spPr>
          <a:xfrm>
            <a:off x="709613" y="744538"/>
            <a:ext cx="5386387" cy="3729037"/>
          </a:xfrm>
          <a:noFill/>
        </p:spPr>
      </p:sp>
      <p:sp>
        <p:nvSpPr>
          <p:cNvPr id="349186" name="Notes Placeholder 2"/>
          <p:cNvSpPr>
            <a:spLocks noGrp="1"/>
          </p:cNvSpPr>
          <p:nvPr>
            <p:ph type="body" idx="1"/>
          </p:nvPr>
        </p:nvSpPr>
        <p:spPr>
          <a:noFill/>
          <a:ln/>
        </p:spPr>
        <p:txBody>
          <a:bodyPr/>
          <a:lstStyle/>
          <a:p>
            <a:endParaRPr lang="en-US" altLang="zh-CN" smtClean="0">
              <a:latin typeface="Arial" charset="0"/>
            </a:endParaRPr>
          </a:p>
        </p:txBody>
      </p:sp>
      <p:sp>
        <p:nvSpPr>
          <p:cNvPr id="349187" name="Slide Number Placeholder 3"/>
          <p:cNvSpPr>
            <a:spLocks noGrp="1"/>
          </p:cNvSpPr>
          <p:nvPr>
            <p:ph type="sldNum" sz="quarter" idx="5"/>
          </p:nvPr>
        </p:nvSpPr>
        <p:spPr>
          <a:noFill/>
        </p:spPr>
        <p:txBody>
          <a:bodyPr/>
          <a:lstStyle/>
          <a:p>
            <a:pPr defTabSz="935038"/>
            <a:fld id="{3305425C-6384-4B8D-A9E1-C4DF7793F6A9}" type="slidenum">
              <a:rPr lang="zh-CN" altLang="en-US" smtClean="0">
                <a:ea typeface="宋体" charset="-122"/>
              </a:rPr>
              <a:pPr defTabSz="935038"/>
              <a:t>1</a:t>
            </a:fld>
            <a:endParaRPr lang="en-US" altLang="zh-CN" smtClean="0">
              <a:ea typeface="宋体" charset="-122"/>
            </a:endParaRPr>
          </a:p>
        </p:txBody>
      </p:sp>
    </p:spTree>
    <p:extLst>
      <p:ext uri="{BB962C8B-B14F-4D97-AF65-F5344CB8AC3E}">
        <p14:creationId xmlns:p14="http://schemas.microsoft.com/office/powerpoint/2010/main" val="178727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47</a:t>
            </a:fld>
            <a:endParaRPr lang="en-US" altLang="zh-CN"/>
          </a:p>
        </p:txBody>
      </p:sp>
    </p:spTree>
    <p:extLst>
      <p:ext uri="{BB962C8B-B14F-4D97-AF65-F5344CB8AC3E}">
        <p14:creationId xmlns:p14="http://schemas.microsoft.com/office/powerpoint/2010/main" val="93515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p:cNvSpPr>
          <p:nvPr>
            <p:ph type="sldImg"/>
          </p:nvPr>
        </p:nvSpPr>
        <p:spPr>
          <a:xfrm>
            <a:off x="709613" y="744538"/>
            <a:ext cx="5386387" cy="3729037"/>
          </a:xfrm>
          <a:noFill/>
        </p:spPr>
      </p:sp>
      <p:sp>
        <p:nvSpPr>
          <p:cNvPr id="439298" name="Notes Placeholder 2"/>
          <p:cNvSpPr>
            <a:spLocks noGrp="1"/>
          </p:cNvSpPr>
          <p:nvPr>
            <p:ph type="body" idx="1"/>
          </p:nvPr>
        </p:nvSpPr>
        <p:spPr>
          <a:noFill/>
          <a:ln/>
        </p:spPr>
        <p:txBody>
          <a:bodyPr/>
          <a:lstStyle/>
          <a:p>
            <a:endParaRPr lang="en-US" altLang="zh-CN" smtClean="0">
              <a:latin typeface="Arial" charset="0"/>
            </a:endParaRPr>
          </a:p>
        </p:txBody>
      </p:sp>
      <p:sp>
        <p:nvSpPr>
          <p:cNvPr id="439299" name="Slide Number Placeholder 3"/>
          <p:cNvSpPr>
            <a:spLocks noGrp="1"/>
          </p:cNvSpPr>
          <p:nvPr>
            <p:ph type="sldNum" sz="quarter" idx="5"/>
          </p:nvPr>
        </p:nvSpPr>
        <p:spPr>
          <a:noFill/>
        </p:spPr>
        <p:txBody>
          <a:bodyPr/>
          <a:lstStyle/>
          <a:p>
            <a:pPr defTabSz="935038"/>
            <a:fld id="{1A5E02D9-2E43-434B-B990-47FDF27AE051}" type="slidenum">
              <a:rPr lang="zh-CN" altLang="en-US" smtClean="0">
                <a:ea typeface="宋体" charset="-122"/>
              </a:rPr>
              <a:pPr defTabSz="935038"/>
              <a:t>54</a:t>
            </a:fld>
            <a:endParaRPr lang="en-US" altLang="zh-CN" smtClean="0">
              <a:ea typeface="宋体" charset="-122"/>
            </a:endParaRPr>
          </a:p>
        </p:txBody>
      </p:sp>
    </p:spTree>
    <p:extLst>
      <p:ext uri="{BB962C8B-B14F-4D97-AF65-F5344CB8AC3E}">
        <p14:creationId xmlns:p14="http://schemas.microsoft.com/office/powerpoint/2010/main" val="75322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2</a:t>
            </a:fld>
            <a:endParaRPr lang="en-US" altLang="zh-CN"/>
          </a:p>
        </p:txBody>
      </p:sp>
    </p:spTree>
    <p:extLst>
      <p:ext uri="{BB962C8B-B14F-4D97-AF65-F5344CB8AC3E}">
        <p14:creationId xmlns:p14="http://schemas.microsoft.com/office/powerpoint/2010/main" val="281972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3</a:t>
            </a:fld>
            <a:endParaRPr lang="en-US" altLang="zh-CN"/>
          </a:p>
        </p:txBody>
      </p:sp>
    </p:spTree>
    <p:extLst>
      <p:ext uri="{BB962C8B-B14F-4D97-AF65-F5344CB8AC3E}">
        <p14:creationId xmlns:p14="http://schemas.microsoft.com/office/powerpoint/2010/main" val="404141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4</a:t>
            </a:fld>
            <a:endParaRPr lang="en-US" altLang="zh-CN"/>
          </a:p>
        </p:txBody>
      </p:sp>
    </p:spTree>
    <p:extLst>
      <p:ext uri="{BB962C8B-B14F-4D97-AF65-F5344CB8AC3E}">
        <p14:creationId xmlns:p14="http://schemas.microsoft.com/office/powerpoint/2010/main" val="246218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7</a:t>
            </a:fld>
            <a:endParaRPr lang="en-US" altLang="zh-CN"/>
          </a:p>
        </p:txBody>
      </p:sp>
    </p:spTree>
    <p:extLst>
      <p:ext uri="{BB962C8B-B14F-4D97-AF65-F5344CB8AC3E}">
        <p14:creationId xmlns:p14="http://schemas.microsoft.com/office/powerpoint/2010/main" val="60359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9</a:t>
            </a:fld>
            <a:endParaRPr lang="en-US" altLang="zh-CN"/>
          </a:p>
        </p:txBody>
      </p:sp>
    </p:spTree>
    <p:extLst>
      <p:ext uri="{BB962C8B-B14F-4D97-AF65-F5344CB8AC3E}">
        <p14:creationId xmlns:p14="http://schemas.microsoft.com/office/powerpoint/2010/main" val="425445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18</a:t>
            </a:fld>
            <a:endParaRPr lang="en-US" altLang="zh-CN"/>
          </a:p>
        </p:txBody>
      </p:sp>
    </p:spTree>
    <p:extLst>
      <p:ext uri="{BB962C8B-B14F-4D97-AF65-F5344CB8AC3E}">
        <p14:creationId xmlns:p14="http://schemas.microsoft.com/office/powerpoint/2010/main" val="40726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30</a:t>
            </a:fld>
            <a:endParaRPr lang="en-US" altLang="zh-CN"/>
          </a:p>
        </p:txBody>
      </p:sp>
    </p:spTree>
    <p:extLst>
      <p:ext uri="{BB962C8B-B14F-4D97-AF65-F5344CB8AC3E}">
        <p14:creationId xmlns:p14="http://schemas.microsoft.com/office/powerpoint/2010/main" val="42048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71290A4-077D-4E10-918D-264885E88BB0}" type="slidenum">
              <a:rPr lang="zh-CN" altLang="en-US" smtClean="0"/>
              <a:pPr>
                <a:defRPr/>
              </a:pPr>
              <a:t>32</a:t>
            </a:fld>
            <a:endParaRPr lang="en-US" altLang="zh-CN"/>
          </a:p>
        </p:txBody>
      </p:sp>
    </p:spTree>
    <p:extLst>
      <p:ext uri="{BB962C8B-B14F-4D97-AF65-F5344CB8AC3E}">
        <p14:creationId xmlns:p14="http://schemas.microsoft.com/office/powerpoint/2010/main" val="333799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文本占位符 2"/>
          <p:cNvSpPr>
            <a:spLocks noGrp="1"/>
          </p:cNvSpPr>
          <p:nvPr>
            <p:ph idx="1"/>
          </p:nvPr>
        </p:nvSpPr>
        <p:spPr>
          <a:xfrm>
            <a:off x="495300" y="1412776"/>
            <a:ext cx="8915400" cy="4968552"/>
          </a:xfrm>
          <a:prstGeom prst="rect">
            <a:avLst/>
          </a:prstGeom>
        </p:spPr>
        <p:txBody>
          <a:bodyPr vert="horz" lIns="91440" tIns="45720" rIns="91440" bIns="45720" rtlCol="0">
            <a:normAutofit/>
          </a:bodyPr>
          <a:lstStyle>
            <a:lvl1pPr>
              <a:defRPr sz="2000" b="0">
                <a:solidFill>
                  <a:schemeClr val="tx1"/>
                </a:solidFill>
              </a:defRPr>
            </a:lvl1pPr>
          </a:lstStyle>
          <a:p>
            <a:pPr lvl="0"/>
            <a:r>
              <a:rPr lang="zh-CN" altLang="en-US" smtClean="0"/>
              <a:t>单击此处编辑母版文本样式</a:t>
            </a:r>
          </a:p>
        </p:txBody>
      </p:sp>
      <p:sp>
        <p:nvSpPr>
          <p:cNvPr id="6" name="标题占位符 1"/>
          <p:cNvSpPr>
            <a:spLocks noGrp="1"/>
          </p:cNvSpPr>
          <p:nvPr>
            <p:ph type="title"/>
          </p:nvPr>
        </p:nvSpPr>
        <p:spPr>
          <a:xfrm>
            <a:off x="1282534" y="176162"/>
            <a:ext cx="8128165" cy="92211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内容占位符 3"/>
          <p:cNvSpPr>
            <a:spLocks noGrp="1"/>
          </p:cNvSpPr>
          <p:nvPr>
            <p:ph sz="half" idx="2"/>
          </p:nvPr>
        </p:nvSpPr>
        <p:spPr>
          <a:xfrm>
            <a:off x="495300" y="1412776"/>
            <a:ext cx="8904194" cy="482453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p:txBody>
      </p:sp>
      <p:sp>
        <p:nvSpPr>
          <p:cNvPr id="4" name="标题占位符 1"/>
          <p:cNvSpPr>
            <a:spLocks noGrp="1"/>
          </p:cNvSpPr>
          <p:nvPr>
            <p:ph type="title"/>
          </p:nvPr>
        </p:nvSpPr>
        <p:spPr>
          <a:xfrm>
            <a:off x="1282534" y="176162"/>
            <a:ext cx="8128165" cy="92211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标题占位符 1"/>
          <p:cNvSpPr>
            <a:spLocks noGrp="1"/>
          </p:cNvSpPr>
          <p:nvPr>
            <p:ph type="title"/>
          </p:nvPr>
        </p:nvSpPr>
        <p:spPr>
          <a:xfrm>
            <a:off x="1282534" y="176162"/>
            <a:ext cx="8128165" cy="92211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表格">
    <p:spTree>
      <p:nvGrpSpPr>
        <p:cNvPr id="1" name=""/>
        <p:cNvGrpSpPr/>
        <p:nvPr/>
      </p:nvGrpSpPr>
      <p:grpSpPr>
        <a:xfrm>
          <a:off x="0" y="0"/>
          <a:ext cx="0" cy="0"/>
          <a:chOff x="0" y="0"/>
          <a:chExt cx="0" cy="0"/>
        </a:xfrm>
      </p:grpSpPr>
      <p:sp>
        <p:nvSpPr>
          <p:cNvPr id="3" name="表格占位符 2"/>
          <p:cNvSpPr>
            <a:spLocks noGrp="1"/>
          </p:cNvSpPr>
          <p:nvPr>
            <p:ph type="tbl" idx="1"/>
          </p:nvPr>
        </p:nvSpPr>
        <p:spPr>
          <a:xfrm>
            <a:off x="584730" y="1592264"/>
            <a:ext cx="8893043" cy="4681537"/>
          </a:xfrm>
        </p:spPr>
        <p:txBody>
          <a:bodyPr rtlCol="0">
            <a:normAutofit/>
          </a:bodyPr>
          <a:lstStyle/>
          <a:p>
            <a:pPr lvl="0"/>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82534" y="176162"/>
            <a:ext cx="8128165" cy="92211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95300" y="1412776"/>
            <a:ext cx="8915400" cy="4968552"/>
          </a:xfrm>
          <a:prstGeom prst="rect">
            <a:avLst/>
          </a:prstGeom>
        </p:spPr>
        <p:txBody>
          <a:bodyPr vert="horz" lIns="91440" tIns="45720" rIns="91440" bIns="45720" rtlCol="0">
            <a:normAutofit/>
          </a:bodyPr>
          <a:lstStyle/>
          <a:p>
            <a:pPr lvl="0"/>
            <a:r>
              <a:rPr lang="zh-CN" altLang="en-US" dirty="0" smtClean="0"/>
              <a:t>单击此处编辑母版文本样式</a:t>
            </a:r>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400" r:id="rId3"/>
    <p:sldLayoutId id="2147484405" r:id="rId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rgbClr val="0075C2"/>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18797-9F85-42D3-AFE2-21DA74D22D3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402"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diagramColors" Target="../diagrams/colors3.xml"/><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diagramQuickStyle" Target="../diagrams/quickStyle3.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diagramLayout" Target="../diagrams/layout3.xml"/><Relationship Id="rId5" Type="http://schemas.openxmlformats.org/officeDocument/2006/relationships/image" Target="../media/image57.png"/><Relationship Id="rId10" Type="http://schemas.openxmlformats.org/officeDocument/2006/relationships/diagramData" Target="../diagrams/data3.xml"/><Relationship Id="rId4" Type="http://schemas.openxmlformats.org/officeDocument/2006/relationships/image" Target="../media/image56.wmf"/><Relationship Id="rId9" Type="http://schemas.openxmlformats.org/officeDocument/2006/relationships/image" Target="../media/image61.jpeg"/><Relationship Id="rId14" Type="http://schemas.microsoft.com/office/2007/relationships/diagramDrawing" Target="../diagrams/drawing3.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7.png"/><Relationship Id="rId5" Type="http://schemas.openxmlformats.org/officeDocument/2006/relationships/image" Target="../media/image65.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0.png"/><Relationship Id="rId5" Type="http://schemas.openxmlformats.org/officeDocument/2006/relationships/image" Target="../media/image68.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ufc.com.c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691" y="1179802"/>
            <a:ext cx="8778619" cy="584775"/>
          </a:xfrm>
          <a:prstGeom prst="rect">
            <a:avLst/>
          </a:prstGeom>
          <a:noFill/>
        </p:spPr>
        <p:txBody>
          <a:bodyPr wrap="square">
            <a:spAutoFit/>
          </a:bodyPr>
          <a:lstStyle/>
          <a:p>
            <a:pPr algn="ctr">
              <a:defRPr/>
            </a:pPr>
            <a:r>
              <a:rPr lang="en-US" altLang="zh-CN" sz="3200" b="1" dirty="0" smtClean="0">
                <a:solidFill>
                  <a:schemeClr val="bg1"/>
                </a:solidFill>
                <a:latin typeface="微软雅黑" pitchFamily="34" charset="-122"/>
                <a:ea typeface="微软雅黑" pitchFamily="34" charset="-122"/>
              </a:rPr>
              <a:t>TCM</a:t>
            </a:r>
            <a:r>
              <a:rPr lang="zh-CN" altLang="en-US" sz="3200" b="1" dirty="0" smtClean="0">
                <a:solidFill>
                  <a:schemeClr val="bg1"/>
                </a:solidFill>
                <a:latin typeface="微软雅黑" pitchFamily="34" charset="-122"/>
                <a:ea typeface="微软雅黑" pitchFamily="34" charset="-122"/>
              </a:rPr>
              <a:t>入门</a:t>
            </a:r>
            <a:endParaRPr lang="zh-CN" altLang="en-US" sz="3200" b="1" dirty="0">
              <a:solidFill>
                <a:schemeClr val="bg1"/>
              </a:solidFill>
              <a:latin typeface="微软雅黑" pitchFamily="34" charset="-122"/>
              <a:ea typeface="微软雅黑" pitchFamily="34" charset="-122"/>
            </a:endParaRPr>
          </a:p>
        </p:txBody>
      </p:sp>
      <p:sp>
        <p:nvSpPr>
          <p:cNvPr id="8" name="TextBox 7"/>
          <p:cNvSpPr txBox="1"/>
          <p:nvPr/>
        </p:nvSpPr>
        <p:spPr>
          <a:xfrm>
            <a:off x="3918105" y="3580854"/>
            <a:ext cx="2069797" cy="338554"/>
          </a:xfrm>
          <a:prstGeom prst="rect">
            <a:avLst/>
          </a:prstGeom>
          <a:noFill/>
        </p:spPr>
        <p:txBody>
          <a:bodyPr wrap="none" rtlCol="0">
            <a:spAutoFit/>
          </a:bodyPr>
          <a:lstStyle/>
          <a:p>
            <a:pPr algn="dist">
              <a:defRPr/>
            </a:pPr>
            <a:r>
              <a:rPr lang="zh-CN" altLang="en-US" sz="1600" b="1" dirty="0" smtClean="0">
                <a:solidFill>
                  <a:schemeClr val="bg1"/>
                </a:solidFill>
                <a:effectLst>
                  <a:outerShdw blurRad="38100" dist="38100" dir="2700000" algn="tl">
                    <a:schemeClr val="tx1">
                      <a:lumMod val="50000"/>
                      <a:lumOff val="50000"/>
                    </a:schemeClr>
                  </a:outerShdw>
                </a:effectLst>
                <a:latin typeface="微软雅黑" pitchFamily="34" charset="-122"/>
                <a:ea typeface="微软雅黑" pitchFamily="34" charset="-122"/>
                <a:cs typeface="方正兰亭粗黑简体"/>
              </a:rPr>
              <a:t>米丰超 </a:t>
            </a:r>
            <a:r>
              <a:rPr lang="en-US" altLang="zh-CN" sz="1600" b="1" dirty="0" smtClean="0">
                <a:solidFill>
                  <a:schemeClr val="bg1"/>
                </a:solidFill>
                <a:effectLst>
                  <a:outerShdw blurRad="38100" dist="38100" dir="2700000" algn="tl">
                    <a:schemeClr val="tx1">
                      <a:lumMod val="50000"/>
                      <a:lumOff val="50000"/>
                    </a:schemeClr>
                  </a:outerShdw>
                </a:effectLst>
                <a:latin typeface="微软雅黑" pitchFamily="34" charset="-122"/>
                <a:ea typeface="微软雅黑" pitchFamily="34" charset="-122"/>
                <a:cs typeface="方正兰亭粗黑简体"/>
              </a:rPr>
              <a:t>2014/11/10</a:t>
            </a:r>
            <a:endParaRPr lang="zh-CN" altLang="en-US" sz="1600" b="1" dirty="0" smtClean="0">
              <a:solidFill>
                <a:schemeClr val="bg1"/>
              </a:solidFill>
              <a:effectLst>
                <a:outerShdw blurRad="38100" dist="38100" dir="2700000" algn="tl">
                  <a:schemeClr val="tx1">
                    <a:lumMod val="50000"/>
                    <a:lumOff val="50000"/>
                  </a:schemeClr>
                </a:outerShdw>
              </a:effectLst>
              <a:latin typeface="微软雅黑" pitchFamily="34" charset="-122"/>
              <a:ea typeface="微软雅黑" pitchFamily="34" charset="-122"/>
              <a:cs typeface="方正兰亭粗黑简体"/>
            </a:endParaRPr>
          </a:p>
        </p:txBody>
      </p:sp>
    </p:spTree>
    <p:extLst>
      <p:ext uri="{BB962C8B-B14F-4D97-AF65-F5344CB8AC3E}">
        <p14:creationId xmlns:p14="http://schemas.microsoft.com/office/powerpoint/2010/main" val="287959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多结构</a:t>
            </a:r>
            <a:r>
              <a:rPr lang="zh-CN" altLang="en-US" dirty="0"/>
              <a:t>管理</a:t>
            </a:r>
            <a:r>
              <a:rPr lang="zh-CN" altLang="en-US" dirty="0" smtClean="0"/>
              <a:t>器</a:t>
            </a:r>
            <a:endParaRPr lang="zh-CN" altLang="en-US" dirty="0"/>
          </a:p>
        </p:txBody>
      </p:sp>
      <p:sp>
        <p:nvSpPr>
          <p:cNvPr id="6" name="Rectangle 3"/>
          <p:cNvSpPr txBox="1">
            <a:spLocks noChangeArrowheads="1"/>
          </p:cNvSpPr>
          <p:nvPr/>
        </p:nvSpPr>
        <p:spPr>
          <a:xfrm>
            <a:off x="415637" y="1052512"/>
            <a:ext cx="8995062" cy="580548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20000"/>
              </a:lnSpc>
              <a:spcAft>
                <a:spcPct val="20000"/>
              </a:spcAft>
              <a:buClr>
                <a:schemeClr val="accent2"/>
              </a:buClr>
              <a:buSzPct val="80000"/>
              <a:buFont typeface="Wingdings" panose="05000000000000000000" pitchFamily="2" charset="2"/>
              <a:buChar char="p"/>
            </a:pPr>
            <a:r>
              <a:rPr lang="zh-CN" altLang="en-US" dirty="0" smtClean="0">
                <a:cs typeface="微软雅黑" pitchFamily="34" charset="-128"/>
              </a:rPr>
              <a:t>多结构管理器允许</a:t>
            </a:r>
            <a:r>
              <a:rPr lang="zh-CN" altLang="en-US" dirty="0">
                <a:cs typeface="微软雅黑" pitchFamily="34" charset="-128"/>
              </a:rPr>
              <a:t>您创建产品结构的关联备选视图，即从设计</a:t>
            </a:r>
            <a:r>
              <a:rPr lang="en-US" altLang="zh-CN" dirty="0">
                <a:cs typeface="微软雅黑" pitchFamily="34" charset="-128"/>
              </a:rPr>
              <a:t>BOM</a:t>
            </a:r>
            <a:r>
              <a:rPr lang="zh-CN" altLang="en-US" dirty="0">
                <a:cs typeface="微软雅黑" pitchFamily="34" charset="-128"/>
              </a:rPr>
              <a:t>转化成制造</a:t>
            </a:r>
            <a:r>
              <a:rPr lang="en-US" altLang="zh-CN" dirty="0">
                <a:cs typeface="微软雅黑" pitchFamily="34" charset="-128"/>
              </a:rPr>
              <a:t>BOM</a:t>
            </a:r>
            <a:r>
              <a:rPr lang="zh-CN" altLang="en-US" dirty="0">
                <a:cs typeface="微软雅黑" pitchFamily="34" charset="-128"/>
              </a:rPr>
              <a:t>。可以：</a:t>
            </a:r>
          </a:p>
          <a:p>
            <a:pPr lvl="1" fontAlgn="auto">
              <a:spcAft>
                <a:spcPts val="0"/>
              </a:spcAft>
              <a:buFont typeface="Wingdings" panose="05000000000000000000" pitchFamily="2" charset="2"/>
              <a:buChar char="ü"/>
            </a:pPr>
            <a:r>
              <a:rPr lang="zh-CN" altLang="en-US" sz="1800" dirty="0"/>
              <a:t>创建产品的特定制造视图。</a:t>
            </a:r>
          </a:p>
          <a:p>
            <a:pPr lvl="1" fontAlgn="auto">
              <a:spcAft>
                <a:spcPts val="0"/>
              </a:spcAft>
              <a:buFont typeface="Wingdings" panose="05000000000000000000" pitchFamily="2" charset="2"/>
              <a:buChar char="ü"/>
            </a:pPr>
            <a:r>
              <a:rPr lang="zh-CN" altLang="en-US" sz="1800" dirty="0"/>
              <a:t>出于制造目的重新排列产品结构层次</a:t>
            </a:r>
            <a:r>
              <a:rPr lang="zh-CN" altLang="en-US" sz="1800" dirty="0" smtClean="0"/>
              <a:t>，同时</a:t>
            </a:r>
            <a:r>
              <a:rPr lang="zh-CN" altLang="en-US" sz="1800" dirty="0"/>
              <a:t>不丢失产品与工艺结构之间的关联。</a:t>
            </a:r>
          </a:p>
          <a:p>
            <a:pPr lvl="1" fontAlgn="auto">
              <a:spcAft>
                <a:spcPts val="0"/>
              </a:spcAft>
              <a:buFont typeface="Wingdings" panose="05000000000000000000" pitchFamily="2" charset="2"/>
              <a:buChar char="ü"/>
            </a:pPr>
            <a:r>
              <a:rPr lang="zh-CN" altLang="en-US" sz="1800" dirty="0"/>
              <a:t>当产品结构更新时，自动更新制造视图</a:t>
            </a:r>
            <a:r>
              <a:rPr lang="zh-CN" altLang="en-US" sz="1800" dirty="0" smtClean="0"/>
              <a:t>，包括</a:t>
            </a:r>
            <a:r>
              <a:rPr lang="zh-CN" altLang="en-US" sz="1800" dirty="0"/>
              <a:t>对变换、变量选项的更改以及对组件的添加和删除。</a:t>
            </a:r>
          </a:p>
          <a:p>
            <a:pPr lvl="1" fontAlgn="auto">
              <a:spcAft>
                <a:spcPts val="0"/>
              </a:spcAft>
              <a:buFont typeface="Wingdings" panose="05000000000000000000" pitchFamily="2" charset="2"/>
              <a:buChar char="ü"/>
            </a:pPr>
            <a:r>
              <a:rPr lang="zh-CN" altLang="en-US" sz="1800" dirty="0"/>
              <a:t>手动或使用事例、选项和版本来</a:t>
            </a:r>
            <a:r>
              <a:rPr lang="zh-CN" altLang="en-US" sz="1800" dirty="0" smtClean="0"/>
              <a:t>配置产品</a:t>
            </a:r>
            <a:r>
              <a:rPr lang="zh-CN" altLang="en-US" sz="1800" dirty="0"/>
              <a:t>，然后以直观方式显示结果。</a:t>
            </a:r>
          </a:p>
          <a:p>
            <a:pPr eaLnBrk="0" fontAlgn="ctr" hangingPunct="0">
              <a:lnSpc>
                <a:spcPct val="150000"/>
              </a:lnSpc>
              <a:spcAft>
                <a:spcPct val="20000"/>
              </a:spcAft>
              <a:buClr>
                <a:schemeClr val="accent2"/>
              </a:buClr>
              <a:buSzPct val="80000"/>
              <a:buFont typeface="Wingdings" panose="05000000000000000000" pitchFamily="2" charset="2"/>
              <a:buChar char="p"/>
            </a:pPr>
            <a:endParaRPr lang="zh-CN" altLang="en-US" dirty="0">
              <a:cs typeface="微软雅黑" pitchFamily="34" charset="-128"/>
            </a:endParaRPr>
          </a:p>
        </p:txBody>
      </p:sp>
      <p:pic>
        <p:nvPicPr>
          <p:cNvPr id="2" name="图片 1"/>
          <p:cNvPicPr>
            <a:picLocks noChangeAspect="1"/>
          </p:cNvPicPr>
          <p:nvPr/>
        </p:nvPicPr>
        <p:blipFill>
          <a:blip r:embed="rId2"/>
          <a:stretch>
            <a:fillRect/>
          </a:stretch>
        </p:blipFill>
        <p:spPr>
          <a:xfrm>
            <a:off x="2338448" y="3574973"/>
            <a:ext cx="4629150" cy="3227611"/>
          </a:xfrm>
          <a:prstGeom prst="rect">
            <a:avLst/>
          </a:prstGeom>
        </p:spPr>
      </p:pic>
    </p:spTree>
    <p:extLst>
      <p:ext uri="{BB962C8B-B14F-4D97-AF65-F5344CB8AC3E}">
        <p14:creationId xmlns:p14="http://schemas.microsoft.com/office/powerpoint/2010/main" val="163742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工厂设计器</a:t>
            </a:r>
            <a:endParaRPr lang="zh-CN" altLang="en-US" dirty="0"/>
          </a:p>
        </p:txBody>
      </p:sp>
      <p:sp>
        <p:nvSpPr>
          <p:cNvPr id="6" name="Rectangle 3"/>
          <p:cNvSpPr txBox="1">
            <a:spLocks noChangeArrowheads="1"/>
          </p:cNvSpPr>
          <p:nvPr/>
        </p:nvSpPr>
        <p:spPr>
          <a:xfrm>
            <a:off x="415637" y="1052512"/>
            <a:ext cx="8995062" cy="580548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20000"/>
              </a:lnSpc>
              <a:spcAft>
                <a:spcPct val="20000"/>
              </a:spcAft>
              <a:buClr>
                <a:schemeClr val="accent2"/>
              </a:buClr>
              <a:buSzPct val="80000"/>
              <a:buFont typeface="Wingdings" panose="05000000000000000000" pitchFamily="2" charset="2"/>
              <a:buChar char="p"/>
            </a:pPr>
            <a:r>
              <a:rPr lang="zh-CN" altLang="en-US" dirty="0" smtClean="0">
                <a:cs typeface="微软雅黑" pitchFamily="34" charset="-128"/>
              </a:rPr>
              <a:t>工厂设计器允许您：</a:t>
            </a:r>
            <a:endParaRPr lang="zh-CN" altLang="en-US" dirty="0">
              <a:cs typeface="微软雅黑" pitchFamily="34" charset="-128"/>
            </a:endParaRPr>
          </a:p>
          <a:p>
            <a:pPr lvl="1" fontAlgn="auto">
              <a:lnSpc>
                <a:spcPct val="150000"/>
              </a:lnSpc>
              <a:spcAft>
                <a:spcPts val="0"/>
              </a:spcAft>
              <a:buFont typeface="Wingdings" panose="05000000000000000000" pitchFamily="2" charset="2"/>
              <a:buChar char="ü"/>
            </a:pPr>
            <a:r>
              <a:rPr lang="zh-CN" altLang="en-US" sz="1800" dirty="0"/>
              <a:t>创建、修改、导入和导出工厂结构。通常，您可以在 </a:t>
            </a:r>
            <a:r>
              <a:rPr lang="en-US" altLang="zh-CN" sz="1800" dirty="0" err="1"/>
              <a:t>FactoryCAD</a:t>
            </a:r>
            <a:r>
              <a:rPr lang="en-US" altLang="zh-CN" sz="1800" dirty="0"/>
              <a:t> </a:t>
            </a:r>
            <a:r>
              <a:rPr lang="zh-CN" altLang="en-US" sz="1800" dirty="0"/>
              <a:t>中创建工厂结构的详细设计，然后将其导入 工厂结构编辑器</a:t>
            </a:r>
            <a:r>
              <a:rPr lang="zh-CN" altLang="en-US" sz="1800" dirty="0" smtClean="0"/>
              <a:t>。</a:t>
            </a:r>
            <a:endParaRPr lang="zh-CN" altLang="en-US" sz="1800" dirty="0"/>
          </a:p>
          <a:p>
            <a:pPr lvl="1" fontAlgn="auto">
              <a:lnSpc>
                <a:spcPct val="150000"/>
              </a:lnSpc>
              <a:spcAft>
                <a:spcPts val="0"/>
              </a:spcAft>
              <a:buFont typeface="Wingdings" panose="05000000000000000000" pitchFamily="2" charset="2"/>
              <a:buChar char="ü"/>
            </a:pPr>
            <a:r>
              <a:rPr lang="zh-CN" altLang="en-US" sz="1800" dirty="0"/>
              <a:t>手动或使用事例直观显示工厂结构布局，并组织用来制造产品的区域。</a:t>
            </a:r>
          </a:p>
          <a:p>
            <a:pPr lvl="1" fontAlgn="auto">
              <a:lnSpc>
                <a:spcPct val="150000"/>
              </a:lnSpc>
              <a:spcAft>
                <a:spcPts val="0"/>
              </a:spcAft>
              <a:buFont typeface="Wingdings" panose="05000000000000000000" pitchFamily="2" charset="2"/>
              <a:buChar char="ü"/>
            </a:pPr>
            <a:r>
              <a:rPr lang="zh-CN" altLang="en-US" sz="1800" dirty="0"/>
              <a:t>创建工厂结构的初始数据指示器 </a:t>
            </a:r>
            <a:r>
              <a:rPr lang="zh-CN" altLang="en-US" sz="1800" dirty="0" smtClean="0"/>
              <a:t>。</a:t>
            </a:r>
            <a:endParaRPr lang="zh-CN" altLang="en-US" dirty="0">
              <a:cs typeface="微软雅黑" pitchFamily="34" charset="-128"/>
            </a:endParaRPr>
          </a:p>
        </p:txBody>
      </p:sp>
      <p:pic>
        <p:nvPicPr>
          <p:cNvPr id="5" name="Picture 4"/>
          <p:cNvPicPr>
            <a:picLocks noChangeAspect="1" noChangeArrowheads="1"/>
          </p:cNvPicPr>
          <p:nvPr/>
        </p:nvPicPr>
        <p:blipFill>
          <a:blip r:embed="rId2" cstate="print"/>
          <a:srcRect/>
          <a:stretch>
            <a:fillRect/>
          </a:stretch>
        </p:blipFill>
        <p:spPr bwMode="auto">
          <a:xfrm>
            <a:off x="2439122" y="3407064"/>
            <a:ext cx="4591050" cy="3314700"/>
          </a:xfrm>
          <a:prstGeom prst="rect">
            <a:avLst/>
          </a:prstGeom>
          <a:noFill/>
        </p:spPr>
      </p:pic>
    </p:spTree>
    <p:extLst>
      <p:ext uri="{BB962C8B-B14F-4D97-AF65-F5344CB8AC3E}">
        <p14:creationId xmlns:p14="http://schemas.microsoft.com/office/powerpoint/2010/main" val="919964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资源管理器</a:t>
            </a:r>
            <a:endParaRPr lang="zh-CN" altLang="en-US" dirty="0"/>
          </a:p>
        </p:txBody>
      </p:sp>
      <p:sp>
        <p:nvSpPr>
          <p:cNvPr id="6" name="Rectangle 3"/>
          <p:cNvSpPr txBox="1">
            <a:spLocks noChangeArrowheads="1"/>
          </p:cNvSpPr>
          <p:nvPr/>
        </p:nvSpPr>
        <p:spPr>
          <a:xfrm>
            <a:off x="415637" y="1052512"/>
            <a:ext cx="8995062" cy="580548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资源管理器允许您存储和检索资源，如刀具、夹具、机床和工艺模板等。资源数据存储在所有用户都可以访问的数据库中，资源管理器将此数据与分类信息组合在一起存储，并按照特定于您公司的层次结构来组织。</a:t>
            </a:r>
          </a:p>
        </p:txBody>
      </p:sp>
      <p:pic>
        <p:nvPicPr>
          <p:cNvPr id="2" name="图片 1"/>
          <p:cNvPicPr>
            <a:picLocks noChangeAspect="1"/>
          </p:cNvPicPr>
          <p:nvPr/>
        </p:nvPicPr>
        <p:blipFill>
          <a:blip r:embed="rId2"/>
          <a:stretch>
            <a:fillRect/>
          </a:stretch>
        </p:blipFill>
        <p:spPr>
          <a:xfrm>
            <a:off x="837334" y="2499521"/>
            <a:ext cx="6367030" cy="4400044"/>
          </a:xfrm>
          <a:prstGeom prst="rect">
            <a:avLst/>
          </a:prstGeom>
        </p:spPr>
      </p:pic>
    </p:spTree>
    <p:extLst>
      <p:ext uri="{BB962C8B-B14F-4D97-AF65-F5344CB8AC3E}">
        <p14:creationId xmlns:p14="http://schemas.microsoft.com/office/powerpoint/2010/main" val="88807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分类与资源管理器</a:t>
            </a:r>
            <a:endParaRPr lang="zh-CN" altLang="en-US" dirty="0"/>
          </a:p>
        </p:txBody>
      </p:sp>
      <p:sp>
        <p:nvSpPr>
          <p:cNvPr id="6" name="Rectangle 3"/>
          <p:cNvSpPr txBox="1">
            <a:spLocks noChangeArrowheads="1"/>
          </p:cNvSpPr>
          <p:nvPr/>
        </p:nvSpPr>
        <p:spPr>
          <a:xfrm>
            <a:off x="415637" y="1052512"/>
            <a:ext cx="8995062" cy="580548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分类允许您将所有与制造工艺相关联的资源进行分类。您可以</a:t>
            </a:r>
            <a:r>
              <a:rPr lang="zh-CN" altLang="en-US" dirty="0" smtClean="0">
                <a:ea typeface="宋体" panose="02010600030101010101" pitchFamily="2" charset="-122"/>
              </a:rPr>
              <a:t>：</a:t>
            </a:r>
            <a:endParaRPr lang="en-US" altLang="zh-CN" dirty="0" smtClean="0">
              <a:ea typeface="宋体" panose="02010600030101010101" pitchFamily="2" charset="-122"/>
            </a:endParaRPr>
          </a:p>
          <a:p>
            <a:pPr lvl="1" fontAlgn="auto">
              <a:lnSpc>
                <a:spcPct val="150000"/>
              </a:lnSpc>
              <a:spcAft>
                <a:spcPts val="0"/>
              </a:spcAft>
              <a:buFont typeface="Wingdings" panose="05000000000000000000" pitchFamily="2" charset="2"/>
              <a:buChar char="ü"/>
            </a:pPr>
            <a:r>
              <a:rPr lang="zh-CN" altLang="en-US" sz="1800" dirty="0"/>
              <a:t>使用分类管理应用程序为您的公司开发分类层次结构。</a:t>
            </a:r>
          </a:p>
          <a:p>
            <a:pPr lvl="1" fontAlgn="auto">
              <a:lnSpc>
                <a:spcPct val="150000"/>
              </a:lnSpc>
              <a:spcAft>
                <a:spcPts val="0"/>
              </a:spcAft>
              <a:buFont typeface="Wingdings" panose="05000000000000000000" pitchFamily="2" charset="2"/>
              <a:buChar char="ü"/>
            </a:pPr>
            <a:r>
              <a:rPr lang="zh-CN" altLang="en-US" sz="1800" dirty="0"/>
              <a:t>使用资源管理器将分类资源指定给制造工艺。</a:t>
            </a:r>
          </a:p>
          <a:p>
            <a:pPr lvl="1" fontAlgn="auto">
              <a:lnSpc>
                <a:spcPct val="150000"/>
              </a:lnSpc>
              <a:spcAft>
                <a:spcPts val="0"/>
              </a:spcAft>
              <a:buFont typeface="Wingdings" panose="05000000000000000000" pitchFamily="2" charset="2"/>
              <a:buChar char="ü"/>
            </a:pPr>
            <a:r>
              <a:rPr lang="zh-CN" altLang="en-US" sz="1800" dirty="0"/>
              <a:t>在分类层次结构中搜索分类资源。</a:t>
            </a:r>
          </a:p>
        </p:txBody>
      </p:sp>
      <p:pic>
        <p:nvPicPr>
          <p:cNvPr id="4" name="图片 3"/>
          <p:cNvPicPr>
            <a:picLocks noChangeAspect="1"/>
          </p:cNvPicPr>
          <p:nvPr/>
        </p:nvPicPr>
        <p:blipFill>
          <a:blip r:embed="rId2"/>
          <a:stretch>
            <a:fillRect/>
          </a:stretch>
        </p:blipFill>
        <p:spPr>
          <a:xfrm>
            <a:off x="884094" y="3081338"/>
            <a:ext cx="7098677" cy="3776662"/>
          </a:xfrm>
          <a:prstGeom prst="rect">
            <a:avLst/>
          </a:prstGeom>
        </p:spPr>
      </p:pic>
    </p:spTree>
    <p:extLst>
      <p:ext uri="{BB962C8B-B14F-4D97-AF65-F5344CB8AC3E}">
        <p14:creationId xmlns:p14="http://schemas.microsoft.com/office/powerpoint/2010/main" val="84794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报告生成器</a:t>
            </a:r>
            <a:endParaRPr lang="zh-CN" altLang="en-US" dirty="0"/>
          </a:p>
        </p:txBody>
      </p:sp>
      <p:sp>
        <p:nvSpPr>
          <p:cNvPr id="7"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报告生成器提供用于生成有关制造结构编辑器中大部分信息的报告的格式。可以使用标准的 </a:t>
            </a:r>
            <a:r>
              <a:rPr lang="en-US" altLang="zh-CN" dirty="0">
                <a:cs typeface="微软雅黑" pitchFamily="34" charset="-128"/>
              </a:rPr>
              <a:t>Web </a:t>
            </a:r>
            <a:r>
              <a:rPr lang="zh-CN" altLang="en-US" dirty="0">
                <a:cs typeface="微软雅黑" pitchFamily="34" charset="-128"/>
              </a:rPr>
              <a:t>浏览器，以 </a:t>
            </a:r>
            <a:r>
              <a:rPr lang="en-US" altLang="zh-CN" dirty="0">
                <a:cs typeface="微软雅黑" pitchFamily="34" charset="-128"/>
              </a:rPr>
              <a:t>HTML </a:t>
            </a:r>
            <a:r>
              <a:rPr lang="zh-CN" altLang="en-US" dirty="0">
                <a:cs typeface="微软雅黑" pitchFamily="34" charset="-128"/>
              </a:rPr>
              <a:t>格式查看生成的报告。因为报告是通过浏览器显示的，您无需安装制造结构编辑器也可以查看它们。</a:t>
            </a:r>
          </a:p>
        </p:txBody>
      </p:sp>
      <p:pic>
        <p:nvPicPr>
          <p:cNvPr id="2" name="图片 1"/>
          <p:cNvPicPr>
            <a:picLocks noChangeAspect="1"/>
          </p:cNvPicPr>
          <p:nvPr/>
        </p:nvPicPr>
        <p:blipFill>
          <a:blip r:embed="rId2"/>
          <a:stretch>
            <a:fillRect/>
          </a:stretch>
        </p:blipFill>
        <p:spPr>
          <a:xfrm>
            <a:off x="1833562" y="2819400"/>
            <a:ext cx="5110163" cy="3499412"/>
          </a:xfrm>
          <a:prstGeom prst="rect">
            <a:avLst/>
          </a:prstGeom>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19" y="1125538"/>
            <a:ext cx="8397400" cy="53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extLst>
      <p:ext uri="{BB962C8B-B14F-4D97-AF65-F5344CB8AC3E}">
        <p14:creationId xmlns:p14="http://schemas.microsoft.com/office/powerpoint/2010/main" val="7951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入门</a:t>
            </a:r>
            <a:r>
              <a:rPr lang="en-US" altLang="zh-CN" dirty="0" smtClean="0"/>
              <a:t>-</a:t>
            </a:r>
            <a:r>
              <a:rPr lang="zh-CN" altLang="en-US" dirty="0" smtClean="0"/>
              <a:t>制造工艺图标</a:t>
            </a:r>
            <a:endParaRPr lang="zh-CN" altLang="en-US"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611560" y="1311807"/>
            <a:ext cx="8064896" cy="5376597"/>
          </a:xfrm>
          <a:prstGeom prst="rect">
            <a:avLst/>
          </a:prstGeom>
          <a:noFill/>
          <a:ln w="9525">
            <a:noFill/>
            <a:miter lim="800000"/>
            <a:headEnd/>
            <a:tailEnd/>
          </a:ln>
        </p:spPr>
      </p:pic>
    </p:spTree>
    <p:extLst>
      <p:ext uri="{BB962C8B-B14F-4D97-AF65-F5344CB8AC3E}">
        <p14:creationId xmlns:p14="http://schemas.microsoft.com/office/powerpoint/2010/main" val="1613159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入门</a:t>
            </a:r>
            <a:r>
              <a:rPr lang="en-US" altLang="zh-CN" dirty="0" smtClean="0"/>
              <a:t>-</a:t>
            </a:r>
            <a:r>
              <a:rPr lang="zh-CN" altLang="en-US" dirty="0" smtClean="0"/>
              <a:t>制造工艺图标</a:t>
            </a:r>
            <a:endParaRPr lang="zh-CN" altLang="en-US" dirty="0"/>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649910" y="1098276"/>
            <a:ext cx="7398119" cy="5539007"/>
          </a:xfrm>
          <a:prstGeom prst="rect">
            <a:avLst/>
          </a:prstGeom>
          <a:noFill/>
          <a:ln w="9525">
            <a:noFill/>
            <a:miter lim="800000"/>
            <a:headEnd/>
            <a:tailEnd/>
          </a:ln>
        </p:spPr>
      </p:pic>
    </p:spTree>
    <p:extLst>
      <p:ext uri="{BB962C8B-B14F-4D97-AF65-F5344CB8AC3E}">
        <p14:creationId xmlns:p14="http://schemas.microsoft.com/office/powerpoint/2010/main" val="218994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入门</a:t>
            </a:r>
            <a:r>
              <a:rPr lang="en-US" altLang="zh-CN" dirty="0" smtClean="0"/>
              <a:t>-</a:t>
            </a:r>
            <a:r>
              <a:rPr lang="zh-CN" altLang="en-US" dirty="0" smtClean="0"/>
              <a:t>制造工艺图标</a:t>
            </a:r>
            <a:endParaRPr lang="zh-CN" altLang="en-US" dirty="0"/>
          </a:p>
        </p:txBody>
      </p:sp>
      <p:pic>
        <p:nvPicPr>
          <p:cNvPr id="5" name="Picture 3"/>
          <p:cNvPicPr>
            <a:picLocks noGrp="1" noChangeAspect="1" noChangeArrowheads="1"/>
          </p:cNvPicPr>
          <p:nvPr>
            <p:ph idx="4294967295"/>
          </p:nvPr>
        </p:nvPicPr>
        <p:blipFill>
          <a:blip r:embed="rId2" cstate="print"/>
          <a:srcRect/>
          <a:stretch>
            <a:fillRect/>
          </a:stretch>
        </p:blipFill>
        <p:spPr bwMode="auto">
          <a:xfrm>
            <a:off x="713268" y="1555216"/>
            <a:ext cx="7695239" cy="4161905"/>
          </a:xfrm>
          <a:prstGeom prst="rect">
            <a:avLst/>
          </a:prstGeom>
          <a:noFill/>
          <a:ln w="9525">
            <a:noFill/>
            <a:miter lim="800000"/>
            <a:headEnd/>
            <a:tailEnd/>
          </a:ln>
        </p:spPr>
      </p:pic>
    </p:spTree>
    <p:extLst>
      <p:ext uri="{BB962C8B-B14F-4D97-AF65-F5344CB8AC3E}">
        <p14:creationId xmlns:p14="http://schemas.microsoft.com/office/powerpoint/2010/main" val="108669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0" name="AutoShape 4"/>
          <p:cNvSpPr>
            <a:spLocks noChangeArrowheads="1"/>
          </p:cNvSpPr>
          <p:nvPr/>
        </p:nvSpPr>
        <p:spPr bwMode="gray">
          <a:xfrm>
            <a:off x="2871868" y="6186310"/>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21008"/>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8" name="AutoShape 4"/>
          <p:cNvSpPr>
            <a:spLocks noChangeArrowheads="1"/>
          </p:cNvSpPr>
          <p:nvPr/>
        </p:nvSpPr>
        <p:spPr bwMode="gray">
          <a:xfrm>
            <a:off x="2871868" y="4000591"/>
            <a:ext cx="4508438"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115154684"/>
      </p:ext>
    </p:extLst>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基本概念</a:t>
            </a:r>
            <a:endParaRPr lang="zh-CN" altLang="en-US" dirty="0"/>
          </a:p>
        </p:txBody>
      </p:sp>
      <p:sp>
        <p:nvSpPr>
          <p:cNvPr id="7" name="Rectangle 3"/>
          <p:cNvSpPr txBox="1">
            <a:spLocks noChangeArrowheads="1"/>
          </p:cNvSpPr>
          <p:nvPr/>
        </p:nvSpPr>
        <p:spPr>
          <a:xfrm>
            <a:off x="468312" y="1125538"/>
            <a:ext cx="9132887"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在产品设计方面有大量</a:t>
            </a:r>
            <a:r>
              <a:rPr lang="en-US" altLang="zh-CN" dirty="0">
                <a:cs typeface="微软雅黑" pitchFamily="34" charset="-128"/>
              </a:rPr>
              <a:t>CAD/PDM</a:t>
            </a:r>
            <a:r>
              <a:rPr lang="zh-CN" altLang="en-US" dirty="0">
                <a:cs typeface="微软雅黑" pitchFamily="34" charset="-128"/>
              </a:rPr>
              <a:t>软件，在车间生产方面也有多种</a:t>
            </a:r>
            <a:r>
              <a:rPr lang="en-US" altLang="zh-CN" dirty="0">
                <a:cs typeface="微软雅黑" pitchFamily="34" charset="-128"/>
              </a:rPr>
              <a:t>ERP/MES</a:t>
            </a:r>
            <a:r>
              <a:rPr lang="zh-CN" altLang="en-US" dirty="0">
                <a:cs typeface="微软雅黑" pitchFamily="34" charset="-128"/>
              </a:rPr>
              <a:t>技术。那么如何把二者有效的衔接起来，一方面把设计数据传递到制造阶段，同时有效地指导生产操作，这就是</a:t>
            </a:r>
            <a:r>
              <a:rPr lang="en-US" altLang="zh-CN" dirty="0">
                <a:cs typeface="微软雅黑" pitchFamily="34" charset="-128"/>
              </a:rPr>
              <a:t>TCM</a:t>
            </a:r>
            <a:r>
              <a:rPr lang="zh-CN" altLang="en-US" dirty="0">
                <a:cs typeface="微软雅黑" pitchFamily="34" charset="-128"/>
              </a:rPr>
              <a:t>要解决的问题。</a:t>
            </a:r>
          </a:p>
        </p:txBody>
      </p:sp>
      <p:graphicFrame>
        <p:nvGraphicFramePr>
          <p:cNvPr id="8" name="Object 5"/>
          <p:cNvGraphicFramePr>
            <a:graphicFrameLocks noGrp="1" noChangeAspect="1"/>
          </p:cNvGraphicFramePr>
          <p:nvPr>
            <p:ph sz="half" idx="2"/>
            <p:extLst>
              <p:ext uri="{D42A27DB-BD31-4B8C-83A1-F6EECF244321}">
                <p14:modId xmlns:p14="http://schemas.microsoft.com/office/powerpoint/2010/main" val="400798751"/>
              </p:ext>
            </p:extLst>
          </p:nvPr>
        </p:nvGraphicFramePr>
        <p:xfrm>
          <a:off x="1644731" y="2690004"/>
          <a:ext cx="5557328" cy="4167996"/>
        </p:xfrm>
        <a:graphic>
          <a:graphicData uri="http://schemas.openxmlformats.org/presentationml/2006/ole">
            <mc:AlternateContent xmlns:mc="http://schemas.openxmlformats.org/markup-compatibility/2006">
              <mc:Choice xmlns:v="urn:schemas-microsoft-com:vml" Requires="v">
                <p:oleObj spid="_x0000_s566292" name="幻灯片" r:id="rId3" imgW="4571967" imgH="3429060" progId="PowerPoint.Slide.8">
                  <p:embed/>
                </p:oleObj>
              </mc:Choice>
              <mc:Fallback>
                <p:oleObj name="幻灯片" r:id="rId3" imgW="4571967" imgH="342906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731" y="2690004"/>
                        <a:ext cx="5557328" cy="4167996"/>
                      </a:xfrm>
                      <a:prstGeom prst="rect">
                        <a:avLst/>
                      </a:prstGeom>
                      <a:noFill/>
                    </p:spPr>
                  </p:pic>
                </p:oleObj>
              </mc:Fallback>
            </mc:AlternateContent>
          </a:graphicData>
        </a:graphic>
      </p:graphicFrame>
    </p:spTree>
    <p:extLst>
      <p:ext uri="{BB962C8B-B14F-4D97-AF65-F5344CB8AC3E}">
        <p14:creationId xmlns:p14="http://schemas.microsoft.com/office/powerpoint/2010/main" val="314944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gradFill>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0" name="AutoShape 4"/>
          <p:cNvSpPr>
            <a:spLocks noChangeArrowheads="1"/>
          </p:cNvSpPr>
          <p:nvPr/>
        </p:nvSpPr>
        <p:spPr bwMode="gray">
          <a:xfrm>
            <a:off x="2871868" y="6186310"/>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21008"/>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Tree>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基本</a:t>
            </a:r>
            <a:r>
              <a:rPr lang="zh-CN" altLang="en-US" dirty="0" smtClean="0"/>
              <a:t>概念</a:t>
            </a:r>
            <a:r>
              <a:rPr lang="en-US" altLang="zh-CN" dirty="0" smtClean="0"/>
              <a:t>-3P1R</a:t>
            </a:r>
            <a:endParaRPr lang="zh-CN" altLang="en-US" dirty="0"/>
          </a:p>
        </p:txBody>
      </p:sp>
      <p:sp>
        <p:nvSpPr>
          <p:cNvPr id="7" name="Rectangle 3"/>
          <p:cNvSpPr txBox="1">
            <a:spLocks noChangeArrowheads="1"/>
          </p:cNvSpPr>
          <p:nvPr/>
        </p:nvSpPr>
        <p:spPr>
          <a:xfrm>
            <a:off x="468312" y="1125538"/>
            <a:ext cx="9132887" cy="1996034"/>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en-US" altLang="zh-CN" dirty="0" smtClean="0">
                <a:cs typeface="微软雅黑" pitchFamily="34" charset="-128"/>
              </a:rPr>
              <a:t>TCM</a:t>
            </a:r>
            <a:r>
              <a:rPr lang="zh-CN" altLang="en-US" dirty="0">
                <a:cs typeface="微软雅黑" pitchFamily="34" charset="-128"/>
              </a:rPr>
              <a:t>为制造业在产品从设计定义阶段到投入生产阶段之间这个阶段需要进行的信息处理提供了一个平台。在这个平台中，紧紧围绕着产品（</a:t>
            </a:r>
            <a:r>
              <a:rPr lang="en-US" altLang="zh-CN" dirty="0">
                <a:cs typeface="微软雅黑" pitchFamily="34" charset="-128"/>
              </a:rPr>
              <a:t>Products</a:t>
            </a:r>
            <a:r>
              <a:rPr lang="zh-CN" altLang="en-US" dirty="0">
                <a:cs typeface="微软雅黑" pitchFamily="34" charset="-128"/>
              </a:rPr>
              <a:t>）、生产工艺流程（</a:t>
            </a:r>
            <a:r>
              <a:rPr lang="en-US" altLang="zh-CN" dirty="0">
                <a:cs typeface="微软雅黑" pitchFamily="34" charset="-128"/>
              </a:rPr>
              <a:t>Processes</a:t>
            </a:r>
            <a:r>
              <a:rPr lang="zh-CN" altLang="en-US" dirty="0">
                <a:cs typeface="微软雅黑" pitchFamily="34" charset="-128"/>
              </a:rPr>
              <a:t>）、车间（</a:t>
            </a:r>
            <a:r>
              <a:rPr lang="en-US" altLang="zh-CN" dirty="0">
                <a:cs typeface="微软雅黑" pitchFamily="34" charset="-128"/>
              </a:rPr>
              <a:t>Plants</a:t>
            </a:r>
            <a:r>
              <a:rPr lang="zh-CN" altLang="en-US" dirty="0">
                <a:cs typeface="微软雅黑" pitchFamily="34" charset="-128"/>
              </a:rPr>
              <a:t>）和制造资源（</a:t>
            </a:r>
            <a:r>
              <a:rPr lang="en-US" altLang="zh-CN" dirty="0">
                <a:cs typeface="微软雅黑" pitchFamily="34" charset="-128"/>
              </a:rPr>
              <a:t> Resources </a:t>
            </a:r>
            <a:r>
              <a:rPr lang="zh-CN" altLang="en-US" dirty="0">
                <a:cs typeface="微软雅黑" pitchFamily="34" charset="-128"/>
              </a:rPr>
              <a:t>）四个方面进行信息处理。</a:t>
            </a:r>
          </a:p>
          <a:p>
            <a:pPr eaLnBrk="0" fontAlgn="ctr" hangingPunct="0">
              <a:lnSpc>
                <a:spcPct val="150000"/>
              </a:lnSpc>
              <a:spcAft>
                <a:spcPct val="20000"/>
              </a:spcAft>
              <a:buClr>
                <a:schemeClr val="accent2"/>
              </a:buClr>
              <a:buSzPct val="80000"/>
              <a:buFont typeface="Wingdings" panose="05000000000000000000" pitchFamily="2" charset="2"/>
              <a:buChar char="p"/>
            </a:pPr>
            <a:endParaRPr lang="zh-CN" altLang="en-US" dirty="0">
              <a:cs typeface="微软雅黑" pitchFamily="34" charset="-128"/>
            </a:endParaRPr>
          </a:p>
        </p:txBody>
      </p:sp>
      <p:pic>
        <p:nvPicPr>
          <p:cNvPr id="6" name="Picture 6"/>
          <p:cNvPicPr>
            <a:picLocks noChangeAspect="1" noChangeArrowheads="1"/>
          </p:cNvPicPr>
          <p:nvPr/>
        </p:nvPicPr>
        <p:blipFill>
          <a:blip r:embed="rId2" cstate="print"/>
          <a:srcRect/>
          <a:stretch>
            <a:fillRect/>
          </a:stretch>
        </p:blipFill>
        <p:spPr bwMode="auto">
          <a:xfrm>
            <a:off x="6226938" y="2606703"/>
            <a:ext cx="2751252" cy="2196244"/>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938891" y="3711794"/>
            <a:ext cx="5405644" cy="3146205"/>
          </a:xfrm>
          <a:prstGeom prst="rect">
            <a:avLst/>
          </a:prstGeom>
          <a:noFill/>
          <a:ln w="9525">
            <a:noFill/>
            <a:miter lim="800000"/>
            <a:headEnd/>
            <a:tailEnd/>
          </a:ln>
        </p:spPr>
      </p:pic>
      <p:sp>
        <p:nvSpPr>
          <p:cNvPr id="10" name="TextBox 6"/>
          <p:cNvSpPr txBox="1"/>
          <p:nvPr/>
        </p:nvSpPr>
        <p:spPr>
          <a:xfrm>
            <a:off x="990460" y="3382805"/>
            <a:ext cx="1422458" cy="369332"/>
          </a:xfrm>
          <a:prstGeom prst="rect">
            <a:avLst/>
          </a:prstGeom>
          <a:noFill/>
        </p:spPr>
        <p:txBody>
          <a:bodyPr wrap="square" rtlCol="0">
            <a:spAutoFit/>
          </a:bodyPr>
          <a:lstStyle/>
          <a:p>
            <a:r>
              <a:rPr lang="en-US" altLang="zh-CN" sz="1800" dirty="0" smtClean="0">
                <a:solidFill>
                  <a:srgbClr val="FF0000"/>
                </a:solidFill>
                <a:latin typeface="微软雅黑" panose="020B0503020204020204" pitchFamily="34" charset="-122"/>
                <a:ea typeface="微软雅黑" panose="020B0503020204020204" pitchFamily="34" charset="-122"/>
              </a:rPr>
              <a:t>Products</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1" name="TextBox 7"/>
          <p:cNvSpPr txBox="1"/>
          <p:nvPr/>
        </p:nvSpPr>
        <p:spPr>
          <a:xfrm>
            <a:off x="2573978" y="3368861"/>
            <a:ext cx="1547295" cy="369332"/>
          </a:xfrm>
          <a:prstGeom prst="rect">
            <a:avLst/>
          </a:prstGeom>
          <a:noFill/>
        </p:spPr>
        <p:txBody>
          <a:bodyPr wrap="square" rtlCol="0">
            <a:spAutoFit/>
          </a:bodyPr>
          <a:lstStyle/>
          <a:p>
            <a:r>
              <a:rPr lang="en-US" altLang="zh-CN" sz="1800" dirty="0" smtClean="0">
                <a:solidFill>
                  <a:srgbClr val="FF0000"/>
                </a:solidFill>
                <a:latin typeface="微软雅黑" panose="020B0503020204020204" pitchFamily="34" charset="-122"/>
                <a:ea typeface="微软雅黑" panose="020B0503020204020204" pitchFamily="34" charset="-122"/>
              </a:rPr>
              <a:t>Processes</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2" name="TextBox 8"/>
          <p:cNvSpPr txBox="1"/>
          <p:nvPr/>
        </p:nvSpPr>
        <p:spPr>
          <a:xfrm>
            <a:off x="4333902" y="3398571"/>
            <a:ext cx="1089436" cy="369332"/>
          </a:xfrm>
          <a:prstGeom prst="rect">
            <a:avLst/>
          </a:prstGeom>
          <a:noFill/>
        </p:spPr>
        <p:txBody>
          <a:bodyPr wrap="square" rtlCol="0">
            <a:spAutoFit/>
          </a:bodyPr>
          <a:lstStyle/>
          <a:p>
            <a:r>
              <a:rPr lang="en-US" altLang="zh-CN" sz="1800" dirty="0" smtClean="0">
                <a:solidFill>
                  <a:srgbClr val="FF0000"/>
                </a:solidFill>
                <a:latin typeface="微软雅黑" panose="020B0503020204020204" pitchFamily="34" charset="-122"/>
                <a:ea typeface="微软雅黑" panose="020B0503020204020204" pitchFamily="34" charset="-122"/>
              </a:rPr>
              <a:t>Plant</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3063126" y="5284896"/>
            <a:ext cx="1508874" cy="369332"/>
          </a:xfrm>
          <a:prstGeom prst="rect">
            <a:avLst/>
          </a:prstGeom>
        </p:spPr>
        <p:txBody>
          <a:bodyPr wrap="square">
            <a:spAutoFit/>
          </a:bodyPr>
          <a:lstStyle/>
          <a:p>
            <a:r>
              <a:rPr lang="en-US" altLang="zh-CN" sz="1800" dirty="0" smtClean="0">
                <a:solidFill>
                  <a:srgbClr val="FF0000"/>
                </a:solidFill>
                <a:latin typeface="微软雅黑" panose="020B0503020204020204" pitchFamily="34" charset="-122"/>
                <a:ea typeface="微软雅黑" panose="020B0503020204020204" pitchFamily="34" charset="-122"/>
              </a:rPr>
              <a:t>Resources</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3823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基本</a:t>
            </a:r>
            <a:r>
              <a:rPr lang="zh-CN" altLang="en-US" dirty="0" smtClean="0"/>
              <a:t>概念</a:t>
            </a:r>
            <a:r>
              <a:rPr lang="en-US" altLang="zh-CN" dirty="0" smtClean="0"/>
              <a:t>-</a:t>
            </a:r>
            <a:r>
              <a:rPr lang="zh-CN" altLang="en-US" dirty="0" smtClean="0"/>
              <a:t>制造工艺</a:t>
            </a:r>
            <a:endParaRPr lang="zh-CN" altLang="en-US" dirty="0"/>
          </a:p>
        </p:txBody>
      </p:sp>
      <p:sp>
        <p:nvSpPr>
          <p:cNvPr id="14" name="内容占位符 2"/>
          <p:cNvSpPr>
            <a:spLocks noGrp="1"/>
          </p:cNvSpPr>
          <p:nvPr>
            <p:ph idx="4294967295"/>
          </p:nvPr>
        </p:nvSpPr>
        <p:spPr>
          <a:xfrm>
            <a:off x="446088" y="1099811"/>
            <a:ext cx="5418684" cy="5167312"/>
          </a:xfrm>
          <a:prstGeom prst="rect">
            <a:avLst/>
          </a:prstGeom>
        </p:spPr>
        <p:txBody>
          <a:bodyPr>
            <a:normAutofit lnSpcReduction="10000"/>
          </a:bodyPr>
          <a:lstStyle/>
          <a:p>
            <a:pPr marL="285750" indent="-285750">
              <a:lnSpc>
                <a:spcPct val="150000"/>
              </a:lnSpc>
              <a:buFont typeface="Wingdings" panose="05000000000000000000" pitchFamily="2" charset="2"/>
              <a:buChar char="ü"/>
            </a:pPr>
            <a:r>
              <a:rPr lang="zh-CN" altLang="en-US" sz="1800" dirty="0" smtClean="0"/>
              <a:t>制造工艺是一组彼此紧密相关的制造工艺操作及其他制造工艺。这是一种将操作进行逻辑分组的机制。其中还保持了对子工艺和工艺操作间执行顺序的约束。</a:t>
            </a:r>
            <a:endParaRPr lang="en-US" altLang="zh-CN" sz="1800" dirty="0" smtClean="0"/>
          </a:p>
          <a:p>
            <a:pPr marL="285750" indent="-285750">
              <a:lnSpc>
                <a:spcPct val="150000"/>
              </a:lnSpc>
              <a:buFont typeface="Wingdings" panose="05000000000000000000" pitchFamily="2" charset="2"/>
              <a:buChar char="ü"/>
            </a:pPr>
            <a:r>
              <a:rPr lang="zh-CN" altLang="en-US" sz="1800" dirty="0"/>
              <a:t>工艺结构是完整制造规划的模型，描述了产品的制造方式和制造地点。其中包含有关所用工厂结构元素及其使用地点的信息。它在产品、工厂布局和生产产品所需的资源之间建立了链接。</a:t>
            </a:r>
          </a:p>
          <a:p>
            <a:pPr marL="285750" indent="-285750">
              <a:lnSpc>
                <a:spcPct val="150000"/>
              </a:lnSpc>
              <a:buFont typeface="Wingdings" panose="05000000000000000000" pitchFamily="2" charset="2"/>
              <a:buChar char="ü"/>
            </a:pPr>
            <a:r>
              <a:rPr lang="zh-CN" altLang="en-US" sz="1800" dirty="0"/>
              <a:t>操作和资源可由多个工艺共享。您可以定义工艺的多个视图以体现不同的制造要求。</a:t>
            </a:r>
          </a:p>
          <a:p>
            <a:pPr marL="285750" indent="-285750">
              <a:lnSpc>
                <a:spcPct val="150000"/>
              </a:lnSpc>
              <a:buFont typeface="Wingdings" panose="05000000000000000000" pitchFamily="2" charset="2"/>
              <a:buChar char="ü"/>
            </a:pPr>
            <a:r>
              <a:rPr lang="zh-CN" altLang="en-US" sz="1800" dirty="0"/>
              <a:t>还可以通过定义并应用变量或版本规则来改变一般工艺清单</a:t>
            </a:r>
            <a:r>
              <a:rPr lang="en-US" altLang="zh-CN" sz="1800" dirty="0"/>
              <a:t>(BOP)</a:t>
            </a:r>
            <a:r>
              <a:rPr lang="zh-CN" altLang="en-US" sz="1800" dirty="0"/>
              <a:t>。</a:t>
            </a:r>
          </a:p>
        </p:txBody>
      </p:sp>
      <p:pic>
        <p:nvPicPr>
          <p:cNvPr id="15" name="Picture 3"/>
          <p:cNvPicPr>
            <a:picLocks noChangeAspect="1" noChangeArrowheads="1"/>
          </p:cNvPicPr>
          <p:nvPr/>
        </p:nvPicPr>
        <p:blipFill>
          <a:blip r:embed="rId2" cstate="print"/>
          <a:srcRect/>
          <a:stretch>
            <a:fillRect/>
          </a:stretch>
        </p:blipFill>
        <p:spPr bwMode="auto">
          <a:xfrm>
            <a:off x="6008568" y="1098276"/>
            <a:ext cx="3528392" cy="4161973"/>
          </a:xfrm>
          <a:prstGeom prst="rect">
            <a:avLst/>
          </a:prstGeom>
          <a:noFill/>
          <a:ln w="9525">
            <a:noFill/>
            <a:miter lim="800000"/>
            <a:headEnd/>
            <a:tailEnd/>
          </a:ln>
        </p:spPr>
      </p:pic>
    </p:spTree>
    <p:extLst>
      <p:ext uri="{BB962C8B-B14F-4D97-AF65-F5344CB8AC3E}">
        <p14:creationId xmlns:p14="http://schemas.microsoft.com/office/powerpoint/2010/main" val="969577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基本</a:t>
            </a:r>
            <a:r>
              <a:rPr lang="zh-CN" altLang="en-US" dirty="0" smtClean="0"/>
              <a:t>概念</a:t>
            </a:r>
            <a:r>
              <a:rPr lang="en-US" altLang="zh-CN" dirty="0" smtClean="0"/>
              <a:t>-</a:t>
            </a:r>
            <a:r>
              <a:rPr lang="zh-CN" altLang="en-US" dirty="0" smtClean="0"/>
              <a:t>工序、工步</a:t>
            </a:r>
            <a:endParaRPr lang="zh-CN" altLang="en-US" dirty="0"/>
          </a:p>
        </p:txBody>
      </p:sp>
      <p:sp>
        <p:nvSpPr>
          <p:cNvPr id="14" name="内容占位符 2"/>
          <p:cNvSpPr>
            <a:spLocks noGrp="1"/>
          </p:cNvSpPr>
          <p:nvPr>
            <p:ph idx="4294967295"/>
          </p:nvPr>
        </p:nvSpPr>
        <p:spPr>
          <a:xfrm>
            <a:off x="446088" y="1099811"/>
            <a:ext cx="5418684" cy="5167312"/>
          </a:xfrm>
          <a:prstGeom prst="rect">
            <a:avLst/>
          </a:prstGeom>
        </p:spPr>
        <p:txBody>
          <a:bodyPr>
            <a:normAutofit lnSpcReduction="10000"/>
          </a:bodyPr>
          <a:lstStyle/>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sz="2400" dirty="0">
                <a:cs typeface="微软雅黑" pitchFamily="34" charset="-128"/>
              </a:rPr>
              <a:t>工艺操作</a:t>
            </a:r>
            <a:r>
              <a:rPr lang="en-US" altLang="zh-CN" sz="2400" dirty="0">
                <a:cs typeface="微软雅黑" pitchFamily="34" charset="-128"/>
              </a:rPr>
              <a:t>—</a:t>
            </a:r>
            <a:r>
              <a:rPr lang="zh-CN" altLang="en-US" sz="2400" dirty="0">
                <a:cs typeface="微软雅黑" pitchFamily="34" charset="-128"/>
              </a:rPr>
              <a:t>工序</a:t>
            </a:r>
            <a:endParaRPr lang="en-US" altLang="zh-CN" sz="2400" dirty="0">
              <a:cs typeface="微软雅黑" pitchFamily="34" charset="-128"/>
            </a:endParaRPr>
          </a:p>
          <a:p>
            <a:pPr marL="285750" indent="-285750">
              <a:lnSpc>
                <a:spcPct val="150000"/>
              </a:lnSpc>
              <a:buFont typeface="Wingdings" panose="05000000000000000000" pitchFamily="2" charset="2"/>
              <a:buChar char="ü"/>
            </a:pPr>
            <a:r>
              <a:rPr lang="zh-CN" altLang="en-US" sz="1800" dirty="0"/>
              <a:t>工艺操作表示工艺中的一个受控步骤，其中包含在一个工作区域中完成的工作；从技术角度讲，它是工艺结构中的一个叶节点。您可以将一个工艺操作分解为多个称为活动的步骤（可选）。例如，工艺操作可以是单个机床上的</a:t>
            </a:r>
            <a:r>
              <a:rPr lang="en-US" altLang="zh-CN" sz="1800" dirty="0"/>
              <a:t>NC </a:t>
            </a:r>
            <a:r>
              <a:rPr lang="zh-CN" altLang="en-US" sz="1800" dirty="0"/>
              <a:t>加工操作，或者是将多个组件装配到一个结构中的操作</a:t>
            </a:r>
            <a:r>
              <a:rPr lang="zh-CN" altLang="en-US" sz="1800" dirty="0" smtClean="0"/>
              <a:t>。</a:t>
            </a:r>
            <a:endParaRPr lang="en-US" altLang="zh-CN" sz="1800" dirty="0" smtClean="0"/>
          </a:p>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sz="2400" dirty="0">
                <a:cs typeface="微软雅黑" pitchFamily="34" charset="-128"/>
              </a:rPr>
              <a:t>操作活动</a:t>
            </a:r>
            <a:r>
              <a:rPr lang="en-US" altLang="zh-CN" sz="2400" dirty="0">
                <a:cs typeface="微软雅黑" pitchFamily="34" charset="-128"/>
              </a:rPr>
              <a:t>—</a:t>
            </a:r>
            <a:r>
              <a:rPr lang="zh-CN" altLang="en-US" sz="2400" dirty="0">
                <a:cs typeface="微软雅黑" pitchFamily="34" charset="-128"/>
              </a:rPr>
              <a:t>工步</a:t>
            </a:r>
            <a:endParaRPr lang="en-US" altLang="zh-CN" sz="2400" dirty="0">
              <a:cs typeface="微软雅黑" pitchFamily="34" charset="-128"/>
            </a:endParaRPr>
          </a:p>
          <a:p>
            <a:pPr marL="285750" indent="-285750">
              <a:lnSpc>
                <a:spcPct val="150000"/>
              </a:lnSpc>
              <a:buFont typeface="Wingdings" panose="05000000000000000000" pitchFamily="2" charset="2"/>
              <a:buChar char="ü"/>
            </a:pPr>
            <a:r>
              <a:rPr lang="zh-CN" altLang="en-US" sz="1800" dirty="0"/>
              <a:t>将制造工艺操作分解为多个活动，每个都具有相关联的开始时间和持续时间。总操作时间根据每个活动的开始时间和持续时间计算得出</a:t>
            </a:r>
            <a:r>
              <a:rPr lang="zh-CN" altLang="en-US" sz="1800" dirty="0" smtClean="0"/>
              <a:t>。</a:t>
            </a:r>
            <a:endParaRPr lang="zh-CN" altLang="en-US" sz="1800" dirty="0"/>
          </a:p>
        </p:txBody>
      </p:sp>
      <p:pic>
        <p:nvPicPr>
          <p:cNvPr id="5" name="Picture 2"/>
          <p:cNvPicPr>
            <a:picLocks noChangeAspect="1" noChangeArrowheads="1"/>
          </p:cNvPicPr>
          <p:nvPr/>
        </p:nvPicPr>
        <p:blipFill>
          <a:blip r:embed="rId2" cstate="print"/>
          <a:srcRect/>
          <a:stretch>
            <a:fillRect/>
          </a:stretch>
        </p:blipFill>
        <p:spPr bwMode="auto">
          <a:xfrm>
            <a:off x="6233579" y="1098276"/>
            <a:ext cx="2808312" cy="293596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791200" y="4563456"/>
            <a:ext cx="4114800" cy="1457325"/>
          </a:xfrm>
          <a:prstGeom prst="rect">
            <a:avLst/>
          </a:prstGeom>
          <a:noFill/>
          <a:ln w="9525">
            <a:noFill/>
            <a:miter lim="800000"/>
            <a:headEnd/>
            <a:tailEnd/>
          </a:ln>
        </p:spPr>
      </p:pic>
    </p:spTree>
    <p:extLst>
      <p:ext uri="{BB962C8B-B14F-4D97-AF65-F5344CB8AC3E}">
        <p14:creationId xmlns:p14="http://schemas.microsoft.com/office/powerpoint/2010/main" val="3707563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基本概念</a:t>
            </a:r>
          </a:p>
        </p:txBody>
      </p:sp>
      <p:sp>
        <p:nvSpPr>
          <p:cNvPr id="14" name="内容占位符 2"/>
          <p:cNvSpPr>
            <a:spLocks noGrp="1"/>
          </p:cNvSpPr>
          <p:nvPr>
            <p:ph idx="4294967295"/>
          </p:nvPr>
        </p:nvSpPr>
        <p:spPr>
          <a:xfrm>
            <a:off x="446088" y="1099810"/>
            <a:ext cx="9155112" cy="5569003"/>
          </a:xfrm>
          <a:prstGeom prst="rect">
            <a:avLst/>
          </a:prstGeom>
        </p:spPr>
        <p:txBody>
          <a:bodyPr>
            <a:normAutofit fontScale="85000" lnSpcReduction="10000"/>
          </a:bodyPr>
          <a:lstStyle/>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sz="2400" dirty="0" smtClean="0">
                <a:cs typeface="微软雅黑" pitchFamily="34" charset="-128"/>
              </a:rPr>
              <a:t>工作站</a:t>
            </a:r>
            <a:endParaRPr lang="en-US" altLang="zh-CN" sz="2400" dirty="0">
              <a:cs typeface="微软雅黑" pitchFamily="34" charset="-128"/>
            </a:endParaRPr>
          </a:p>
          <a:p>
            <a:pPr marL="285750" indent="-285750">
              <a:lnSpc>
                <a:spcPct val="150000"/>
              </a:lnSpc>
              <a:buFont typeface="Wingdings" panose="05000000000000000000" pitchFamily="2" charset="2"/>
              <a:buChar char="ü"/>
            </a:pPr>
            <a:r>
              <a:rPr lang="zh-CN" altLang="en-US" sz="1800" dirty="0" smtClean="0"/>
              <a:t>工厂</a:t>
            </a:r>
            <a:r>
              <a:rPr lang="zh-CN" altLang="en-US" sz="1800" dirty="0"/>
              <a:t>内可以向其指派制造操作的唯一位置，如喷漆室。</a:t>
            </a:r>
            <a:endParaRPr lang="en-US" altLang="zh-CN" sz="1800" dirty="0" smtClean="0"/>
          </a:p>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sz="2400" dirty="0">
                <a:cs typeface="微软雅黑" pitchFamily="34" charset="-128"/>
              </a:rPr>
              <a:t>工厂</a:t>
            </a:r>
            <a:endParaRPr lang="en-US" altLang="zh-CN" sz="2400" dirty="0">
              <a:cs typeface="微软雅黑" pitchFamily="34" charset="-128"/>
            </a:endParaRPr>
          </a:p>
          <a:p>
            <a:pPr marL="285750" indent="-285750">
              <a:lnSpc>
                <a:spcPct val="150000"/>
              </a:lnSpc>
              <a:buFont typeface="Wingdings" panose="05000000000000000000" pitchFamily="2" charset="2"/>
              <a:buChar char="ü"/>
            </a:pPr>
            <a:r>
              <a:rPr lang="zh-CN" altLang="en-US" sz="1800" dirty="0" smtClean="0"/>
              <a:t>执行</a:t>
            </a:r>
            <a:r>
              <a:rPr lang="zh-CN" altLang="en-US" sz="1800" dirty="0"/>
              <a:t>操作和工艺的制造工厂。工厂结构是制造产品的工厂中工作区域的层次结构。其定义独立于在其中执行的制造工艺，但与之相关。</a:t>
            </a:r>
          </a:p>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sz="2400" dirty="0" smtClean="0">
                <a:cs typeface="微软雅黑" pitchFamily="34" charset="-128"/>
              </a:rPr>
              <a:t>工作区域</a:t>
            </a:r>
            <a:endParaRPr lang="en-US" altLang="zh-CN" sz="2400" dirty="0">
              <a:cs typeface="微软雅黑" pitchFamily="34" charset="-128"/>
            </a:endParaRPr>
          </a:p>
          <a:p>
            <a:pPr marL="285750" indent="-285750">
              <a:lnSpc>
                <a:spcPct val="150000"/>
              </a:lnSpc>
              <a:buFont typeface="Wingdings" panose="05000000000000000000" pitchFamily="2" charset="2"/>
              <a:buChar char="ü"/>
            </a:pPr>
            <a:r>
              <a:rPr lang="zh-CN" altLang="en-US" sz="1800" dirty="0"/>
              <a:t>工厂结构中的任意元素，如工厂、生产线、区段、工作间或工位。通常，一个工作区域会指派给一项工艺操作。工作区域由车间中的某个位置及其提供的工艺能力来定义。为进一步对资源进行分组，您的组织可以定义一个工作区域的层次结构。例如，工厂可以包含一条焊接作业线、一个车床工作站、一个铣床工作站和一个检验工作站。焊接作业线可能包含一个焊接工作站和一个焊接工作间。您可以使用标准设备来配置每个工作区域，并且可以进一步配置执行特定工艺操作所需的设备。工艺设计者应尝试在工作区域使用尽可能多的标准设备。如果需要其他设备，工艺设计者应提供有关如何为工作区域配置额外设备的工作指导。例如，可以预先将</a:t>
            </a:r>
            <a:r>
              <a:rPr lang="en-US" altLang="zh-CN" sz="1800" dirty="0"/>
              <a:t>NC </a:t>
            </a:r>
            <a:r>
              <a:rPr lang="zh-CN" altLang="en-US" sz="1800" dirty="0"/>
              <a:t>加工中心和机器上常用的标准刀具一起安装。如果工艺操作需要使用未预装的刀具，则操作员可以在执行特定工艺操作时将其装配在机器上。</a:t>
            </a:r>
          </a:p>
          <a:p>
            <a:pPr marL="285750" indent="-285750">
              <a:lnSpc>
                <a:spcPct val="150000"/>
              </a:lnSpc>
              <a:buFont typeface="Wingdings" panose="05000000000000000000" pitchFamily="2" charset="2"/>
              <a:buChar char="ü"/>
            </a:pPr>
            <a:endParaRPr lang="zh-CN" altLang="en-US" sz="1800" dirty="0"/>
          </a:p>
        </p:txBody>
      </p:sp>
    </p:spTree>
    <p:extLst>
      <p:ext uri="{BB962C8B-B14F-4D97-AF65-F5344CB8AC3E}">
        <p14:creationId xmlns:p14="http://schemas.microsoft.com/office/powerpoint/2010/main" val="121734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基本概念</a:t>
            </a:r>
          </a:p>
        </p:txBody>
      </p:sp>
      <p:sp>
        <p:nvSpPr>
          <p:cNvPr id="4" name="内容占位符 2"/>
          <p:cNvSpPr>
            <a:spLocks noGrp="1"/>
          </p:cNvSpPr>
          <p:nvPr>
            <p:ph idx="4294967295"/>
          </p:nvPr>
        </p:nvSpPr>
        <p:spPr>
          <a:xfrm>
            <a:off x="446088" y="1052513"/>
            <a:ext cx="3945892" cy="5167312"/>
          </a:xfrm>
          <a:prstGeom prst="rect">
            <a:avLst/>
          </a:prstGeom>
        </p:spPr>
        <p:txBody>
          <a:body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工厂结构：</a:t>
            </a:r>
            <a:endParaRPr lang="en-US" altLang="zh-CN" dirty="0">
              <a:cs typeface="微软雅黑" pitchFamily="34" charset="-128"/>
            </a:endParaRPr>
          </a:p>
          <a:p>
            <a:pPr marL="285750" indent="-285750">
              <a:lnSpc>
                <a:spcPct val="140000"/>
              </a:lnSpc>
              <a:buFont typeface="Wingdings" panose="05000000000000000000" pitchFamily="2" charset="2"/>
              <a:buChar char="ü"/>
            </a:pPr>
            <a:r>
              <a:rPr lang="en-US" altLang="zh-CN" sz="1500" dirty="0"/>
              <a:t>A </a:t>
            </a:r>
            <a:r>
              <a:rPr lang="zh-CN" altLang="en-US" sz="1500" dirty="0"/>
              <a:t>工厂结构表示整个工厂。</a:t>
            </a:r>
          </a:p>
          <a:p>
            <a:pPr marL="285750" indent="-285750">
              <a:lnSpc>
                <a:spcPct val="140000"/>
              </a:lnSpc>
              <a:buFont typeface="Wingdings" panose="05000000000000000000" pitchFamily="2" charset="2"/>
              <a:buChar char="ü"/>
            </a:pPr>
            <a:r>
              <a:rPr lang="en-US" altLang="zh-CN" sz="1500" dirty="0"/>
              <a:t>B </a:t>
            </a:r>
            <a:r>
              <a:rPr lang="zh-CN" altLang="en-US" sz="1500" dirty="0"/>
              <a:t>工厂结构还可以表示工厂内的工作区域、区段、生产线单元或工位。</a:t>
            </a:r>
          </a:p>
          <a:p>
            <a:pPr marL="285750" indent="-285750">
              <a:lnSpc>
                <a:spcPct val="140000"/>
              </a:lnSpc>
              <a:buFont typeface="Wingdings" panose="05000000000000000000" pitchFamily="2" charset="2"/>
              <a:buChar char="ü"/>
            </a:pPr>
            <a:r>
              <a:rPr lang="en-US" altLang="zh-CN" sz="1500" dirty="0"/>
              <a:t>C </a:t>
            </a:r>
            <a:r>
              <a:rPr lang="zh-CN" altLang="en-US" sz="1500" dirty="0"/>
              <a:t>每个工作区域可以包括在工作区域中永久定位的资源。</a:t>
            </a:r>
          </a:p>
          <a:p>
            <a:pPr marL="285750" indent="-285750">
              <a:lnSpc>
                <a:spcPct val="140000"/>
              </a:lnSpc>
              <a:buFont typeface="Wingdings" panose="05000000000000000000" pitchFamily="2" charset="2"/>
              <a:buChar char="ü"/>
            </a:pPr>
            <a:r>
              <a:rPr lang="en-US" altLang="zh-CN" sz="1500" dirty="0"/>
              <a:t>D </a:t>
            </a:r>
            <a:r>
              <a:rPr lang="zh-CN" altLang="en-US" sz="1500" dirty="0"/>
              <a:t>将用于制造产品的独立工艺工序指派到要执行的工作区域。</a:t>
            </a:r>
          </a:p>
          <a:p>
            <a:pPr marL="285750" indent="-285750">
              <a:lnSpc>
                <a:spcPct val="140000"/>
              </a:lnSpc>
              <a:buFont typeface="Wingdings" panose="05000000000000000000" pitchFamily="2" charset="2"/>
              <a:buChar char="ü"/>
            </a:pPr>
            <a:r>
              <a:rPr lang="en-US" altLang="zh-CN" sz="1500" dirty="0"/>
              <a:t>E </a:t>
            </a:r>
            <a:r>
              <a:rPr lang="zh-CN" altLang="en-US" sz="1500" dirty="0"/>
              <a:t>每个工作区域的典型配置是标准设备，但是也可以专门配置执行特定工序所需的任何设备。</a:t>
            </a:r>
            <a:endParaRPr lang="en-US" altLang="zh-CN" sz="1500" dirty="0"/>
          </a:p>
          <a:p>
            <a:pPr marL="285750" indent="-285750">
              <a:lnSpc>
                <a:spcPct val="140000"/>
              </a:lnSpc>
              <a:buFont typeface="Wingdings" panose="05000000000000000000" pitchFamily="2" charset="2"/>
              <a:buChar char="ü"/>
            </a:pPr>
            <a:r>
              <a:rPr lang="en-US" altLang="zh-CN" sz="1500" dirty="0" smtClean="0"/>
              <a:t>F </a:t>
            </a:r>
            <a:r>
              <a:rPr lang="zh-CN" altLang="en-US" sz="1500" dirty="0" smtClean="0"/>
              <a:t>可视化设备</a:t>
            </a:r>
            <a:endParaRPr lang="zh-CN" altLang="en-US" sz="1500" dirty="0"/>
          </a:p>
        </p:txBody>
      </p:sp>
      <p:pic>
        <p:nvPicPr>
          <p:cNvPr id="5" name="Picture 2"/>
          <p:cNvPicPr>
            <a:picLocks noChangeAspect="1" noChangeArrowheads="1"/>
          </p:cNvPicPr>
          <p:nvPr/>
        </p:nvPicPr>
        <p:blipFill>
          <a:blip r:embed="rId2" cstate="print"/>
          <a:srcRect/>
          <a:stretch>
            <a:fillRect/>
          </a:stretch>
        </p:blipFill>
        <p:spPr bwMode="auto">
          <a:xfrm>
            <a:off x="5228426" y="1098276"/>
            <a:ext cx="4496962" cy="4716524"/>
          </a:xfrm>
          <a:prstGeom prst="rect">
            <a:avLst/>
          </a:prstGeom>
          <a:noFill/>
          <a:ln w="9525">
            <a:noFill/>
            <a:miter lim="800000"/>
            <a:headEnd/>
            <a:tailEnd/>
          </a:ln>
        </p:spPr>
      </p:pic>
    </p:spTree>
    <p:extLst>
      <p:ext uri="{BB962C8B-B14F-4D97-AF65-F5344CB8AC3E}">
        <p14:creationId xmlns:p14="http://schemas.microsoft.com/office/powerpoint/2010/main" val="365253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基本概念</a:t>
            </a:r>
            <a:endParaRPr lang="zh-CN" altLang="en-US" dirty="0"/>
          </a:p>
        </p:txBody>
      </p:sp>
      <p:sp>
        <p:nvSpPr>
          <p:cNvPr id="4" name="内容占位符 2"/>
          <p:cNvSpPr>
            <a:spLocks noGrp="1"/>
          </p:cNvSpPr>
          <p:nvPr>
            <p:ph idx="4294967295"/>
          </p:nvPr>
        </p:nvSpPr>
        <p:spPr>
          <a:xfrm>
            <a:off x="446087" y="1052512"/>
            <a:ext cx="8964612" cy="5679363"/>
          </a:xfrm>
          <a:prstGeom prst="rect">
            <a:avLst/>
          </a:prstGeom>
        </p:spPr>
        <p:txBody>
          <a:bodyPr>
            <a:normAutofit lnSpcReduction="10000"/>
          </a:body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产品结构</a:t>
            </a:r>
            <a:endParaRPr lang="en-US" altLang="zh-CN" dirty="0">
              <a:cs typeface="微软雅黑" pitchFamily="34" charset="-128"/>
            </a:endParaRPr>
          </a:p>
          <a:p>
            <a:pPr marL="285750" indent="-285750">
              <a:lnSpc>
                <a:spcPct val="140000"/>
              </a:lnSpc>
              <a:buFont typeface="Wingdings" panose="05000000000000000000" pitchFamily="2" charset="2"/>
              <a:buChar char="ü"/>
            </a:pPr>
            <a:r>
              <a:rPr lang="zh-CN" altLang="en-US" sz="1600" dirty="0" smtClean="0"/>
              <a:t>产品</a:t>
            </a:r>
            <a:r>
              <a:rPr lang="zh-CN" altLang="en-US" sz="1600" dirty="0"/>
              <a:t>结构定义了按设计的产品。它由设计工程师通过</a:t>
            </a:r>
            <a:r>
              <a:rPr lang="en-US" altLang="zh-CN" sz="1600" dirty="0"/>
              <a:t>CAD </a:t>
            </a:r>
            <a:r>
              <a:rPr lang="zh-CN" altLang="en-US" sz="1600" dirty="0"/>
              <a:t>系统（如</a:t>
            </a:r>
            <a:r>
              <a:rPr lang="en-US" altLang="zh-CN" sz="1600" dirty="0"/>
              <a:t>NX</a:t>
            </a:r>
            <a:r>
              <a:rPr lang="zh-CN" altLang="en-US" sz="1600" dirty="0"/>
              <a:t>）创建，由</a:t>
            </a:r>
            <a:r>
              <a:rPr lang="en-US" altLang="zh-CN" sz="1600" dirty="0" err="1"/>
              <a:t>Teamcenter</a:t>
            </a:r>
            <a:r>
              <a:rPr lang="en-US" altLang="zh-CN" sz="1600" dirty="0"/>
              <a:t> </a:t>
            </a:r>
            <a:r>
              <a:rPr lang="zh-CN" altLang="en-US" sz="1600" dirty="0"/>
              <a:t>进行管理。通过制造工艺管理，您可以选取设计的产品结构、创建产品的备选制造视图并根据需要附加工艺定义。（作为可选项，可在产品结构中包含制造特征的定义。）</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t>操作</a:t>
            </a:r>
            <a:r>
              <a:rPr lang="zh-CN" altLang="en-US" dirty="0" smtClean="0"/>
              <a:t>设置</a:t>
            </a:r>
            <a:endParaRPr lang="zh-CN" altLang="en-US" sz="1500" dirty="0"/>
          </a:p>
          <a:p>
            <a:pPr marL="285750" indent="-285750">
              <a:lnSpc>
                <a:spcPct val="140000"/>
              </a:lnSpc>
              <a:buFont typeface="Wingdings" panose="05000000000000000000" pitchFamily="2" charset="2"/>
              <a:buChar char="ü"/>
            </a:pPr>
            <a:r>
              <a:rPr lang="zh-CN" altLang="en-US" sz="1600" dirty="0" smtClean="0"/>
              <a:t>可</a:t>
            </a:r>
            <a:r>
              <a:rPr lang="zh-CN" altLang="en-US" sz="1600" dirty="0"/>
              <a:t>执行工艺和操作的环境的操作特定配置模型。它描述了如何使用消耗件、资源和一个标准工作区域来执行某项操作。</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t>消耗件</a:t>
            </a:r>
          </a:p>
          <a:p>
            <a:pPr marL="285750" indent="-285750">
              <a:lnSpc>
                <a:spcPct val="140000"/>
              </a:lnSpc>
              <a:buFont typeface="Wingdings" panose="05000000000000000000" pitchFamily="2" charset="2"/>
              <a:buChar char="ü"/>
            </a:pPr>
            <a:r>
              <a:rPr lang="zh-CN" altLang="en-US" sz="1600" dirty="0" smtClean="0"/>
              <a:t>由</a:t>
            </a:r>
            <a:r>
              <a:rPr lang="zh-CN" altLang="en-US" sz="1600" dirty="0"/>
              <a:t>某个制造操作所消耗的产品定义中的组件。</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t>消耗材料</a:t>
            </a:r>
          </a:p>
          <a:p>
            <a:pPr marL="285750" indent="-285750">
              <a:lnSpc>
                <a:spcPct val="140000"/>
              </a:lnSpc>
              <a:buFont typeface="Wingdings" panose="05000000000000000000" pitchFamily="2" charset="2"/>
              <a:buChar char="ü"/>
            </a:pPr>
            <a:r>
              <a:rPr lang="zh-CN" altLang="en-US" sz="1600" dirty="0" smtClean="0"/>
              <a:t>由</a:t>
            </a:r>
            <a:r>
              <a:rPr lang="zh-CN" altLang="en-US" sz="1600" dirty="0"/>
              <a:t>某个制造操作所消耗的零组件，但不是产品定义的一部分，如胶和油漆。</a:t>
            </a:r>
          </a:p>
          <a:p>
            <a:pPr eaLnBrk="0" fontAlgn="ctr" hangingPunct="0">
              <a:lnSpc>
                <a:spcPct val="160000"/>
              </a:lnSpc>
              <a:spcAft>
                <a:spcPct val="20000"/>
              </a:spcAft>
              <a:buClr>
                <a:schemeClr val="accent2"/>
              </a:buClr>
              <a:buSzPct val="80000"/>
              <a:buFont typeface="Wingdings" panose="05000000000000000000" pitchFamily="2" charset="2"/>
              <a:buChar char="p"/>
            </a:pPr>
            <a:r>
              <a:rPr lang="zh-CN" altLang="en-US" dirty="0"/>
              <a:t>原材料</a:t>
            </a:r>
          </a:p>
          <a:p>
            <a:pPr marL="285750" indent="-285750">
              <a:lnSpc>
                <a:spcPct val="140000"/>
              </a:lnSpc>
              <a:buFont typeface="Wingdings" panose="05000000000000000000" pitchFamily="2" charset="2"/>
              <a:buChar char="ü"/>
            </a:pPr>
            <a:r>
              <a:rPr lang="zh-CN" altLang="en-US" sz="1600" dirty="0" smtClean="0"/>
              <a:t>执行</a:t>
            </a:r>
            <a:r>
              <a:rPr lang="zh-CN" altLang="en-US" sz="1600" dirty="0"/>
              <a:t>任何制造操作前的初始的“处理中”模型。</a:t>
            </a:r>
          </a:p>
        </p:txBody>
      </p:sp>
    </p:spTree>
    <p:extLst>
      <p:ext uri="{BB962C8B-B14F-4D97-AF65-F5344CB8AC3E}">
        <p14:creationId xmlns:p14="http://schemas.microsoft.com/office/powerpoint/2010/main" val="604076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基本概念</a:t>
            </a:r>
            <a:endParaRPr lang="zh-CN" altLang="en-US" dirty="0"/>
          </a:p>
        </p:txBody>
      </p:sp>
      <p:sp>
        <p:nvSpPr>
          <p:cNvPr id="4" name="内容占位符 2"/>
          <p:cNvSpPr>
            <a:spLocks noGrp="1"/>
          </p:cNvSpPr>
          <p:nvPr>
            <p:ph idx="4294967295"/>
          </p:nvPr>
        </p:nvSpPr>
        <p:spPr>
          <a:xfrm>
            <a:off x="446087" y="1052512"/>
            <a:ext cx="8964612" cy="5679363"/>
          </a:xfrm>
          <a:prstGeom prst="rect">
            <a:avLst/>
          </a:prstGeom>
        </p:spPr>
        <p:txBody>
          <a:bodyPr>
            <a:normAutofit/>
          </a:body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处理</a:t>
            </a:r>
            <a:r>
              <a:rPr lang="zh-CN" altLang="en-US" dirty="0"/>
              <a:t>中</a:t>
            </a:r>
            <a:r>
              <a:rPr lang="zh-CN" altLang="en-US" dirty="0" smtClean="0"/>
              <a:t>模型</a:t>
            </a:r>
            <a:endParaRPr lang="en-US" altLang="zh-CN" dirty="0">
              <a:cs typeface="微软雅黑" pitchFamily="34" charset="-128"/>
            </a:endParaRPr>
          </a:p>
          <a:p>
            <a:pPr marL="285750" indent="-285750">
              <a:lnSpc>
                <a:spcPct val="140000"/>
              </a:lnSpc>
              <a:buFont typeface="Wingdings" panose="05000000000000000000" pitchFamily="2" charset="2"/>
              <a:buChar char="ü"/>
            </a:pPr>
            <a:r>
              <a:rPr lang="zh-CN" altLang="en-US" sz="1600" dirty="0" smtClean="0"/>
              <a:t>制造</a:t>
            </a:r>
            <a:r>
              <a:rPr lang="zh-CN" altLang="en-US" sz="1600" dirty="0"/>
              <a:t>工艺中在执行某项操作后的某一阶段的产品状态</a:t>
            </a:r>
            <a:r>
              <a:rPr lang="zh-CN" altLang="en-US" sz="1600" dirty="0" smtClean="0"/>
              <a:t>。原材料是制造工艺中首个工艺操作的初始的处理中模型。任何后续的处理中模型都是通过向该处理中模型附加工作指导来创建的。</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资源</a:t>
            </a:r>
            <a:endParaRPr lang="zh-CN" altLang="en-US" sz="1500" dirty="0" smtClean="0"/>
          </a:p>
          <a:p>
            <a:pPr marL="285750" indent="-285750">
              <a:lnSpc>
                <a:spcPct val="140000"/>
              </a:lnSpc>
              <a:buFont typeface="Wingdings" panose="05000000000000000000" pitchFamily="2" charset="2"/>
              <a:buChar char="ü"/>
            </a:pPr>
            <a:r>
              <a:rPr lang="zh-CN" altLang="en-US" sz="1600" dirty="0" smtClean="0"/>
              <a:t>执行</a:t>
            </a:r>
            <a:r>
              <a:rPr lang="zh-CN" altLang="en-US" sz="1600" dirty="0"/>
              <a:t>制造工艺时所需的设备，可能包括机床、自动机械和焊枪等。一项资源可用在多项操作和工艺中</a:t>
            </a:r>
            <a:r>
              <a:rPr lang="zh-CN" altLang="en-US" sz="1600" dirty="0" smtClean="0"/>
              <a:t>。</a:t>
            </a:r>
            <a:endParaRPr lang="zh-CN" altLang="en-US" sz="1600" dirty="0"/>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工作指导</a:t>
            </a:r>
            <a:endParaRPr lang="zh-CN" altLang="en-US" dirty="0"/>
          </a:p>
          <a:p>
            <a:pPr marL="285750" indent="-285750">
              <a:lnSpc>
                <a:spcPct val="140000"/>
              </a:lnSpc>
              <a:buFont typeface="Wingdings" panose="05000000000000000000" pitchFamily="2" charset="2"/>
              <a:buChar char="ü"/>
            </a:pPr>
            <a:r>
              <a:rPr lang="zh-CN" altLang="en-US" sz="1600" dirty="0" smtClean="0"/>
              <a:t>描述</a:t>
            </a:r>
            <a:r>
              <a:rPr lang="zh-CN" altLang="en-US" sz="1600" dirty="0"/>
              <a:t>如何执行工作的文档。工作指导用文档描述操作员执行活动时应该遵循的过程。这些指导可以打印出来，或通过网页访问。通过制造工艺管理，您可以使用</a:t>
            </a:r>
            <a:r>
              <a:rPr lang="en-US" altLang="zh-CN" sz="1600" dirty="0"/>
              <a:t>Microsoft Visio </a:t>
            </a:r>
            <a:r>
              <a:rPr lang="zh-CN" altLang="en-US" sz="1600" dirty="0"/>
              <a:t>程序在许多应用程序中创建和管理的工作指导。您还可以创建模板，以确保工作指导以标准格式显示</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制造特征</a:t>
            </a:r>
            <a:endParaRPr lang="zh-CN" altLang="en-US" dirty="0"/>
          </a:p>
          <a:p>
            <a:pPr marL="285750" indent="-285750">
              <a:lnSpc>
                <a:spcPct val="140000"/>
              </a:lnSpc>
              <a:buFont typeface="Wingdings" panose="05000000000000000000" pitchFamily="2" charset="2"/>
              <a:buChar char="ü"/>
            </a:pPr>
            <a:r>
              <a:rPr lang="zh-CN" altLang="en-US" sz="1600" dirty="0"/>
              <a:t>定义一般制造数据的一组实体和参数。例如，焊点及其正常位置可构成特征，用于描述可将两个点焊接在一起的位置</a:t>
            </a:r>
            <a:r>
              <a:rPr lang="zh-CN" altLang="en-US" sz="1600" dirty="0" smtClean="0"/>
              <a:t>。</a:t>
            </a:r>
            <a:endParaRPr lang="zh-CN" altLang="en-US" sz="1600" dirty="0"/>
          </a:p>
        </p:txBody>
      </p:sp>
    </p:spTree>
    <p:extLst>
      <p:ext uri="{BB962C8B-B14F-4D97-AF65-F5344CB8AC3E}">
        <p14:creationId xmlns:p14="http://schemas.microsoft.com/office/powerpoint/2010/main" val="517417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基本概念</a:t>
            </a:r>
            <a:endParaRPr lang="zh-CN" altLang="en-US" dirty="0"/>
          </a:p>
        </p:txBody>
      </p:sp>
      <p:sp>
        <p:nvSpPr>
          <p:cNvPr id="4" name="内容占位符 2"/>
          <p:cNvSpPr>
            <a:spLocks noGrp="1"/>
          </p:cNvSpPr>
          <p:nvPr>
            <p:ph idx="4294967295"/>
          </p:nvPr>
        </p:nvSpPr>
        <p:spPr>
          <a:xfrm>
            <a:off x="446087" y="1052512"/>
            <a:ext cx="8964612" cy="5679363"/>
          </a:xfrm>
          <a:prstGeom prst="rect">
            <a:avLst/>
          </a:prstGeom>
        </p:spPr>
        <p:txBody>
          <a:bodyPr>
            <a:normAutofit lnSpcReduction="10000"/>
          </a:body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smtClean="0"/>
              <a:t>工时</a:t>
            </a:r>
            <a:r>
              <a:rPr lang="zh-CN" altLang="en-US" dirty="0"/>
              <a:t>及工时</a:t>
            </a:r>
            <a:r>
              <a:rPr lang="zh-CN" altLang="en-US" dirty="0" smtClean="0"/>
              <a:t>统计</a:t>
            </a:r>
            <a:endParaRPr lang="en-US" altLang="zh-CN" dirty="0">
              <a:cs typeface="微软雅黑" pitchFamily="34" charset="-128"/>
            </a:endParaRPr>
          </a:p>
          <a:p>
            <a:pPr marL="285750" indent="-285750">
              <a:lnSpc>
                <a:spcPct val="140000"/>
              </a:lnSpc>
              <a:buFont typeface="Wingdings" panose="05000000000000000000" pitchFamily="2" charset="2"/>
              <a:buChar char="ü"/>
            </a:pPr>
            <a:r>
              <a:rPr lang="zh-CN" altLang="en-US" sz="1600" dirty="0"/>
              <a:t>工步、工序、工艺消耗的标准时间；涉及到工人工资，一般是估计时间</a:t>
            </a:r>
            <a:r>
              <a:rPr lang="zh-CN" altLang="en-US" sz="1600" dirty="0" smtClean="0"/>
              <a:t>。</a:t>
            </a:r>
          </a:p>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t>工艺</a:t>
            </a:r>
            <a:r>
              <a:rPr lang="zh-CN" altLang="en-US" dirty="0" smtClean="0"/>
              <a:t>时间</a:t>
            </a:r>
            <a:endParaRPr lang="zh-CN" altLang="en-US" sz="1500" dirty="0" smtClean="0"/>
          </a:p>
          <a:p>
            <a:pPr marL="285750" lvl="1">
              <a:lnSpc>
                <a:spcPct val="140000"/>
              </a:lnSpc>
              <a:buFont typeface="Wingdings" panose="05000000000000000000" pitchFamily="2" charset="2"/>
              <a:buChar char="ü"/>
            </a:pPr>
            <a:r>
              <a:rPr lang="zh-CN" altLang="en-US" sz="1600" dirty="0"/>
              <a:t>开始时间</a:t>
            </a:r>
            <a:endParaRPr lang="en-US" altLang="zh-CN" sz="1600" dirty="0"/>
          </a:p>
          <a:p>
            <a:pPr marL="285750" lvl="1">
              <a:lnSpc>
                <a:spcPct val="140000"/>
              </a:lnSpc>
              <a:buFont typeface="Wingdings" panose="05000000000000000000" pitchFamily="2" charset="2"/>
              <a:buChar char="ü"/>
            </a:pPr>
            <a:r>
              <a:rPr lang="zh-CN" altLang="en-US" sz="1600" dirty="0"/>
              <a:t>持续时间</a:t>
            </a:r>
            <a:endParaRPr lang="en-US" altLang="zh-CN" sz="1600" dirty="0"/>
          </a:p>
          <a:p>
            <a:pPr marL="285750" lvl="1">
              <a:lnSpc>
                <a:spcPct val="140000"/>
              </a:lnSpc>
              <a:buFont typeface="Wingdings" panose="05000000000000000000" pitchFamily="2" charset="2"/>
              <a:buChar char="ü"/>
            </a:pPr>
            <a:r>
              <a:rPr lang="zh-CN" altLang="en-US" sz="1600" dirty="0" smtClean="0"/>
              <a:t>频率</a:t>
            </a:r>
            <a:endParaRPr lang="en-US" altLang="zh-CN" sz="1600" dirty="0" smtClean="0"/>
          </a:p>
          <a:p>
            <a:pPr marL="342900" lvl="1" indent="-342900" eaLnBrk="0" fontAlgn="ctr" hangingPunct="0">
              <a:lnSpc>
                <a:spcPct val="150000"/>
              </a:lnSpc>
              <a:spcAft>
                <a:spcPct val="20000"/>
              </a:spcAft>
              <a:buClr>
                <a:schemeClr val="accent2"/>
              </a:buClr>
              <a:buSzPct val="80000"/>
              <a:buFont typeface="Wingdings" panose="05000000000000000000" pitchFamily="2" charset="2"/>
              <a:buChar char="p"/>
            </a:pPr>
            <a:r>
              <a:rPr lang="zh-CN" altLang="en-US" sz="2000" dirty="0"/>
              <a:t>原辅</a:t>
            </a:r>
            <a:r>
              <a:rPr lang="zh-CN" altLang="en-US" sz="2000" dirty="0" smtClean="0"/>
              <a:t>材料</a:t>
            </a:r>
            <a:endParaRPr lang="en-US" altLang="zh-CN" sz="2000" dirty="0" smtClean="0"/>
          </a:p>
          <a:p>
            <a:pPr marL="285750" lvl="1">
              <a:lnSpc>
                <a:spcPct val="150000"/>
              </a:lnSpc>
              <a:buFont typeface="Wingdings" panose="05000000000000000000" pitchFamily="2" charset="2"/>
              <a:buChar char="ü"/>
            </a:pPr>
            <a:r>
              <a:rPr lang="zh-CN" altLang="en-US" sz="1600" dirty="0"/>
              <a:t>原辅材料（ </a:t>
            </a:r>
            <a:r>
              <a:rPr lang="en-US" altLang="zh-CN" sz="1600" dirty="0"/>
              <a:t>Raw and Auxiliary Materials</a:t>
            </a:r>
            <a:r>
              <a:rPr lang="zh-CN" altLang="en-US" sz="1600" dirty="0"/>
              <a:t>）是“原材料和辅助材料”的简称。 </a:t>
            </a:r>
            <a:endParaRPr lang="en-US" altLang="zh-CN" sz="1600" dirty="0"/>
          </a:p>
          <a:p>
            <a:pPr marL="285750" lvl="1">
              <a:lnSpc>
                <a:spcPct val="150000"/>
              </a:lnSpc>
              <a:buFont typeface="Wingdings" panose="05000000000000000000" pitchFamily="2" charset="2"/>
              <a:buChar char="ü"/>
            </a:pPr>
            <a:r>
              <a:rPr lang="zh-CN" altLang="en-US" sz="1600" dirty="0"/>
              <a:t>原材料（</a:t>
            </a:r>
            <a:r>
              <a:rPr lang="en-US" altLang="zh-CN" sz="1600" dirty="0"/>
              <a:t>Raw Materials</a:t>
            </a:r>
            <a:r>
              <a:rPr lang="zh-CN" altLang="en-US" sz="1600" dirty="0"/>
              <a:t>）是原料和材料的简称，是生产某种产品的主要用料。 </a:t>
            </a:r>
            <a:endParaRPr lang="en-US" altLang="zh-CN" sz="1600" dirty="0"/>
          </a:p>
          <a:p>
            <a:pPr marL="285750" lvl="1">
              <a:lnSpc>
                <a:spcPct val="150000"/>
              </a:lnSpc>
              <a:buFont typeface="Wingdings" panose="05000000000000000000" pitchFamily="2" charset="2"/>
              <a:buChar char="ü"/>
            </a:pPr>
            <a:r>
              <a:rPr lang="zh-CN" altLang="en-US" sz="1600" dirty="0"/>
              <a:t>辅助材料（</a:t>
            </a:r>
            <a:r>
              <a:rPr lang="en-US" altLang="zh-CN" sz="1600" dirty="0"/>
              <a:t>Auxiliary Materials</a:t>
            </a:r>
            <a:r>
              <a:rPr lang="zh-CN" altLang="en-US" sz="1600" dirty="0"/>
              <a:t>）是生产某种产品时为了达到生产目的或使主要材料发挥应有的功效和作用而添加的用料。 </a:t>
            </a:r>
            <a:endParaRPr lang="en-US" altLang="zh-CN" sz="1600" dirty="0"/>
          </a:p>
          <a:p>
            <a:pPr marL="285750" lvl="1">
              <a:lnSpc>
                <a:spcPct val="150000"/>
              </a:lnSpc>
              <a:buFont typeface="Wingdings" panose="05000000000000000000" pitchFamily="2" charset="2"/>
              <a:buChar char="ü"/>
            </a:pPr>
            <a:r>
              <a:rPr lang="zh-CN" altLang="en-US" sz="1600" dirty="0"/>
              <a:t>原料一般是指来自自然界的初级产品。</a:t>
            </a:r>
            <a:endParaRPr lang="en-US" altLang="zh-CN" sz="1600" dirty="0"/>
          </a:p>
          <a:p>
            <a:pPr marL="285750" lvl="1">
              <a:lnSpc>
                <a:spcPct val="150000"/>
              </a:lnSpc>
              <a:buFont typeface="Wingdings" panose="05000000000000000000" pitchFamily="2" charset="2"/>
              <a:buChar char="ü"/>
            </a:pPr>
            <a:r>
              <a:rPr lang="zh-CN" altLang="en-US" sz="1600" dirty="0"/>
              <a:t>材料一般是指经过加工的原料。</a:t>
            </a:r>
          </a:p>
          <a:p>
            <a:pPr marL="342900" lvl="1" indent="-342900" eaLnBrk="0" fontAlgn="ctr" hangingPunct="0">
              <a:lnSpc>
                <a:spcPct val="150000"/>
              </a:lnSpc>
              <a:spcAft>
                <a:spcPct val="20000"/>
              </a:spcAft>
              <a:buClr>
                <a:schemeClr val="accent2"/>
              </a:buClr>
              <a:buSzPct val="80000"/>
              <a:buFont typeface="Wingdings" panose="05000000000000000000" pitchFamily="2" charset="2"/>
              <a:buChar char="p"/>
            </a:pPr>
            <a:endParaRPr lang="en-US" altLang="zh-CN" sz="2000" dirty="0"/>
          </a:p>
          <a:p>
            <a:pPr marL="0" lvl="1" indent="0">
              <a:lnSpc>
                <a:spcPct val="140000"/>
              </a:lnSpc>
              <a:buNone/>
            </a:pPr>
            <a:endParaRPr lang="zh-CN" altLang="en-US" sz="1200" dirty="0"/>
          </a:p>
          <a:p>
            <a:pPr marL="0" lvl="1" indent="0">
              <a:lnSpc>
                <a:spcPct val="140000"/>
              </a:lnSpc>
              <a:buNone/>
            </a:pPr>
            <a:endParaRPr lang="en-US" altLang="zh-CN" sz="1600" dirty="0"/>
          </a:p>
        </p:txBody>
      </p:sp>
    </p:spTree>
    <p:extLst>
      <p:ext uri="{BB962C8B-B14F-4D97-AF65-F5344CB8AC3E}">
        <p14:creationId xmlns:p14="http://schemas.microsoft.com/office/powerpoint/2010/main" val="1288615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产品</a:t>
            </a:r>
            <a:r>
              <a:rPr lang="zh-CN" altLang="en-US" dirty="0"/>
              <a:t>和工艺结构示例</a:t>
            </a:r>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640744" y="1255936"/>
            <a:ext cx="7200800" cy="5508221"/>
          </a:xfrm>
          <a:prstGeom prst="rect">
            <a:avLst/>
          </a:prstGeom>
          <a:noFill/>
          <a:ln w="9525">
            <a:noFill/>
            <a:miter lim="800000"/>
            <a:headEnd/>
            <a:tailEnd/>
          </a:ln>
        </p:spPr>
      </p:pic>
    </p:spTree>
    <p:extLst>
      <p:ext uri="{BB962C8B-B14F-4D97-AF65-F5344CB8AC3E}">
        <p14:creationId xmlns:p14="http://schemas.microsoft.com/office/powerpoint/2010/main" val="1955303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产品</a:t>
            </a:r>
            <a:r>
              <a:rPr lang="zh-CN" altLang="en-US" dirty="0"/>
              <a:t>和工艺结构示例</a:t>
            </a:r>
          </a:p>
        </p:txBody>
      </p:sp>
      <p:pic>
        <p:nvPicPr>
          <p:cNvPr id="4" name="Picture 5"/>
          <p:cNvPicPr>
            <a:picLocks noChangeAspect="1" noChangeArrowheads="1"/>
          </p:cNvPicPr>
          <p:nvPr/>
        </p:nvPicPr>
        <p:blipFill>
          <a:blip r:embed="rId2" cstate="print"/>
          <a:srcRect/>
          <a:stretch>
            <a:fillRect/>
          </a:stretch>
        </p:blipFill>
        <p:spPr bwMode="auto">
          <a:xfrm>
            <a:off x="742157" y="1869982"/>
            <a:ext cx="7786742" cy="4720954"/>
          </a:xfrm>
          <a:prstGeom prst="rect">
            <a:avLst/>
          </a:prstGeom>
          <a:noFill/>
          <a:ln w="9525">
            <a:noFill/>
            <a:miter lim="800000"/>
            <a:headEnd/>
            <a:tailEnd/>
          </a:ln>
          <a:effectLst/>
        </p:spPr>
      </p:pic>
      <p:sp>
        <p:nvSpPr>
          <p:cNvPr id="5" name="内容占位符 2"/>
          <p:cNvSpPr>
            <a:spLocks noGrp="1"/>
          </p:cNvSpPr>
          <p:nvPr>
            <p:ph idx="4294967295"/>
          </p:nvPr>
        </p:nvSpPr>
        <p:spPr>
          <a:xfrm>
            <a:off x="520728" y="961697"/>
            <a:ext cx="8229600" cy="677917"/>
          </a:xfrm>
          <a:prstGeom prst="rect">
            <a:avLst/>
          </a:prstGeom>
        </p:spPr>
        <p:txBody>
          <a:bodyPr/>
          <a:lstStyle/>
          <a:p>
            <a:pPr marL="342900" lvl="1" indent="-342900" eaLnBrk="0" fontAlgn="ctr" hangingPunct="0">
              <a:lnSpc>
                <a:spcPct val="150000"/>
              </a:lnSpc>
              <a:spcAft>
                <a:spcPct val="20000"/>
              </a:spcAft>
              <a:buClr>
                <a:schemeClr val="accent2"/>
              </a:buClr>
              <a:buSzPct val="80000"/>
              <a:buFont typeface="Wingdings" panose="05000000000000000000" pitchFamily="2" charset="2"/>
              <a:buChar char="p"/>
            </a:pPr>
            <a:r>
              <a:rPr lang="en-US" altLang="zh-CN" sz="2400" dirty="0"/>
              <a:t>TCM</a:t>
            </a:r>
            <a:r>
              <a:rPr lang="zh-CN" altLang="en-US" sz="2400" dirty="0"/>
              <a:t>系统包含四类数据：</a:t>
            </a:r>
            <a:r>
              <a:rPr lang="en-US" altLang="zh-CN" sz="2400" dirty="0"/>
              <a:t>3P1R</a:t>
            </a:r>
            <a:endParaRPr lang="zh-CN" altLang="en-US" sz="2400" dirty="0"/>
          </a:p>
        </p:txBody>
      </p:sp>
    </p:spTree>
    <p:extLst>
      <p:ext uri="{BB962C8B-B14F-4D97-AF65-F5344CB8AC3E}">
        <p14:creationId xmlns:p14="http://schemas.microsoft.com/office/powerpoint/2010/main" val="209373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p:txBody>
          <a:bodyPr/>
          <a:lstStyle/>
          <a:p>
            <a:r>
              <a:rPr lang="zh-CN" altLang="en-US" dirty="0" smtClean="0"/>
              <a:t>培训目标</a:t>
            </a:r>
            <a:endParaRPr lang="zh-CN" altLang="en-US" dirty="0"/>
          </a:p>
        </p:txBody>
      </p:sp>
      <p:sp>
        <p:nvSpPr>
          <p:cNvPr id="32" name="内容占位符 2"/>
          <p:cNvSpPr>
            <a:spLocks noGrp="1"/>
          </p:cNvSpPr>
          <p:nvPr>
            <p:ph idx="4294967295"/>
          </p:nvPr>
        </p:nvSpPr>
        <p:spPr>
          <a:xfrm>
            <a:off x="640051" y="1537855"/>
            <a:ext cx="8229600" cy="4834370"/>
          </a:xfrm>
          <a:prstGeom prst="rect">
            <a:avLst/>
          </a:prstGeom>
        </p:spPr>
        <p:txBody>
          <a:bodyPr/>
          <a:lstStyle/>
          <a:p>
            <a:pPr>
              <a:lnSpc>
                <a:spcPct val="150000"/>
              </a:lnSpc>
              <a:buFont typeface="Wingdings" panose="05000000000000000000" pitchFamily="2" charset="2"/>
              <a:buChar char="p"/>
            </a:pPr>
            <a:r>
              <a:rPr lang="zh-CN" altLang="en-US" dirty="0" smtClean="0"/>
              <a:t>了解工艺基本业务及业务目标</a:t>
            </a:r>
            <a:endParaRPr lang="en-US" altLang="zh-CN" dirty="0" smtClean="0"/>
          </a:p>
          <a:p>
            <a:pPr>
              <a:lnSpc>
                <a:spcPct val="150000"/>
              </a:lnSpc>
              <a:buFont typeface="Wingdings" panose="05000000000000000000" pitchFamily="2" charset="2"/>
              <a:buChar char="p"/>
            </a:pPr>
            <a:r>
              <a:rPr lang="zh-CN" altLang="en-US" dirty="0"/>
              <a:t>掌握</a:t>
            </a:r>
            <a:r>
              <a:rPr lang="en-US" altLang="zh-CN" dirty="0" err="1"/>
              <a:t>Teamcenter</a:t>
            </a:r>
            <a:r>
              <a:rPr lang="en-US" altLang="zh-CN" dirty="0"/>
              <a:t> </a:t>
            </a:r>
            <a:r>
              <a:rPr lang="zh-CN" altLang="en-US" dirty="0"/>
              <a:t>制造模块的基本概念</a:t>
            </a:r>
            <a:endParaRPr lang="en-US" altLang="zh-CN" dirty="0"/>
          </a:p>
          <a:p>
            <a:pPr>
              <a:lnSpc>
                <a:spcPct val="150000"/>
              </a:lnSpc>
              <a:buFont typeface="Wingdings" panose="05000000000000000000" pitchFamily="2" charset="2"/>
              <a:buChar char="p"/>
            </a:pPr>
            <a:r>
              <a:rPr lang="zh-CN" altLang="en-US" dirty="0"/>
              <a:t>掌握</a:t>
            </a:r>
            <a:r>
              <a:rPr lang="en-US" altLang="zh-CN" dirty="0" err="1"/>
              <a:t>Teamcenter</a:t>
            </a:r>
            <a:r>
              <a:rPr lang="zh-CN" altLang="en-US" dirty="0"/>
              <a:t>制造模块的基本操作</a:t>
            </a:r>
            <a:endParaRPr lang="en-US" altLang="zh-CN" dirty="0"/>
          </a:p>
          <a:p>
            <a:pPr>
              <a:lnSpc>
                <a:spcPct val="150000"/>
              </a:lnSpc>
              <a:buFont typeface="Wingdings" panose="05000000000000000000" pitchFamily="2" charset="2"/>
              <a:buChar char="p"/>
            </a:pPr>
            <a:r>
              <a:rPr lang="zh-CN" altLang="en-US" dirty="0"/>
              <a:t>初步具备</a:t>
            </a:r>
            <a:r>
              <a:rPr lang="en-US" altLang="zh-CN" dirty="0" err="1"/>
              <a:t>Teamcenter</a:t>
            </a:r>
            <a:r>
              <a:rPr lang="zh-CN" altLang="en-US" dirty="0"/>
              <a:t>制造模块的实施</a:t>
            </a:r>
            <a:r>
              <a:rPr lang="zh-CN" altLang="en-US" dirty="0" smtClean="0"/>
              <a:t>能力</a:t>
            </a:r>
            <a:endParaRPr lang="en-US" altLang="zh-CN" dirty="0" smtClean="0"/>
          </a:p>
          <a:p>
            <a:pPr marL="0" indent="0">
              <a:lnSpc>
                <a:spcPct val="150000"/>
              </a:lnSpc>
            </a:pPr>
            <a:endParaRPr lang="en-US" altLang="zh-CN" sz="1800" dirty="0"/>
          </a:p>
          <a:p>
            <a:pPr marL="0" indent="0" algn="ctr">
              <a:lnSpc>
                <a:spcPct val="150000"/>
              </a:lnSpc>
              <a:spcBef>
                <a:spcPct val="0"/>
              </a:spcBef>
            </a:pPr>
            <a:r>
              <a:rPr lang="en-US" altLang="zh-CN" sz="2400" b="1" dirty="0" err="1">
                <a:solidFill>
                  <a:srgbClr val="0075C2"/>
                </a:solidFill>
                <a:cs typeface="+mj-cs"/>
              </a:rPr>
              <a:t>Teamcenter</a:t>
            </a:r>
            <a:r>
              <a:rPr lang="en-US" altLang="zh-CN" sz="2400" b="1" dirty="0">
                <a:solidFill>
                  <a:srgbClr val="0075C2"/>
                </a:solidFill>
                <a:cs typeface="+mj-cs"/>
              </a:rPr>
              <a:t> Manufacturing process Management</a:t>
            </a:r>
            <a:endParaRPr lang="zh-CN" altLang="en-US" sz="2400" b="1" dirty="0">
              <a:solidFill>
                <a:srgbClr val="0075C2"/>
              </a:solidFill>
              <a:cs typeface="+mj-cs"/>
            </a:endParaRPr>
          </a:p>
        </p:txBody>
      </p:sp>
    </p:spTree>
    <p:extLst>
      <p:ext uri="{BB962C8B-B14F-4D97-AF65-F5344CB8AC3E}">
        <p14:creationId xmlns:p14="http://schemas.microsoft.com/office/powerpoint/2010/main" val="3844803315"/>
      </p:ext>
    </p:extLst>
  </p:cSld>
  <p:clrMapOvr>
    <a:masterClrMapping/>
  </p:clrMapOvr>
  <p:transition advTm="528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0" name="AutoShape 4"/>
          <p:cNvSpPr>
            <a:spLocks noChangeArrowheads="1"/>
          </p:cNvSpPr>
          <p:nvPr/>
        </p:nvSpPr>
        <p:spPr bwMode="gray">
          <a:xfrm>
            <a:off x="2871868" y="6186310"/>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21008"/>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2" name="AutoShape 4"/>
          <p:cNvSpPr>
            <a:spLocks noChangeArrowheads="1"/>
          </p:cNvSpPr>
          <p:nvPr/>
        </p:nvSpPr>
        <p:spPr bwMode="gray">
          <a:xfrm>
            <a:off x="2871868" y="4773134"/>
            <a:ext cx="4508438"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891584091"/>
      </p:ext>
    </p:extLst>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基本任务</a:t>
            </a:r>
            <a:r>
              <a:rPr lang="en-US" altLang="zh-CN" dirty="0" smtClean="0"/>
              <a:t>-</a:t>
            </a:r>
            <a:r>
              <a:rPr lang="zh-CN" altLang="en-US" dirty="0"/>
              <a:t>练习</a:t>
            </a:r>
          </a:p>
        </p:txBody>
      </p:sp>
      <p:sp>
        <p:nvSpPr>
          <p:cNvPr id="4" name="内容占位符 2"/>
          <p:cNvSpPr>
            <a:spLocks noGrp="1"/>
          </p:cNvSpPr>
          <p:nvPr>
            <p:ph idx="4294967295"/>
          </p:nvPr>
        </p:nvSpPr>
        <p:spPr>
          <a:xfrm>
            <a:off x="529935" y="1302327"/>
            <a:ext cx="8229600" cy="5234529"/>
          </a:xfrm>
          <a:prstGeom prst="rect">
            <a:avLst/>
          </a:prstGeom>
        </p:spPr>
        <p:txBody>
          <a:body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创建工厂结构</a:t>
            </a:r>
            <a:endParaRPr lang="en-US" altLang="zh-CN" sz="2000" dirty="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创建制造</a:t>
            </a:r>
            <a:r>
              <a:rPr lang="zh-CN" altLang="en-US" sz="2000" dirty="0" smtClean="0"/>
              <a:t>工艺</a:t>
            </a:r>
            <a:endParaRPr lang="en-US" altLang="zh-CN" sz="2000" dirty="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创建工序、工步</a:t>
            </a:r>
            <a:endParaRPr lang="en-US" altLang="zh-CN" sz="2000" dirty="0" smtClean="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指派工作区域</a:t>
            </a:r>
            <a:endParaRPr lang="en-US" altLang="zh-CN" sz="2000" dirty="0" smtClean="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指派资源</a:t>
            </a:r>
            <a:endParaRPr lang="en-US" altLang="zh-CN" sz="2000" dirty="0" smtClean="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保存、使用工艺模板</a:t>
            </a:r>
            <a:endParaRPr lang="en-US" altLang="zh-CN" sz="2000" dirty="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责</a:t>
            </a:r>
            <a:r>
              <a:rPr lang="zh-CN" altLang="en-US" sz="2000" dirty="0"/>
              <a:t>信度</a:t>
            </a:r>
            <a:r>
              <a:rPr lang="zh-CN" altLang="en-US" sz="2000" dirty="0" smtClean="0"/>
              <a:t>检查</a:t>
            </a:r>
            <a:endParaRPr lang="en-US" altLang="zh-CN" sz="2000" dirty="0" smtClean="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创作工作指导</a:t>
            </a:r>
            <a:endParaRPr lang="en-US" altLang="zh-CN" sz="2000" dirty="0" smtClean="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生成工艺报告</a:t>
            </a:r>
            <a:endParaRPr lang="en-US" altLang="zh-CN" sz="2000" dirty="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练习</a:t>
            </a:r>
            <a:endParaRPr lang="zh-CN" altLang="en-US" sz="2000" dirty="0"/>
          </a:p>
        </p:txBody>
      </p:sp>
    </p:spTree>
    <p:extLst>
      <p:ext uri="{BB962C8B-B14F-4D97-AF65-F5344CB8AC3E}">
        <p14:creationId xmlns:p14="http://schemas.microsoft.com/office/powerpoint/2010/main" val="208555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30" name="AutoShape 4"/>
          <p:cNvSpPr>
            <a:spLocks noChangeArrowheads="1"/>
          </p:cNvSpPr>
          <p:nvPr/>
        </p:nvSpPr>
        <p:spPr bwMode="gray">
          <a:xfrm>
            <a:off x="2871868" y="6233608"/>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68306"/>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2" name="AutoShape 4"/>
          <p:cNvSpPr>
            <a:spLocks noChangeArrowheads="1"/>
          </p:cNvSpPr>
          <p:nvPr/>
        </p:nvSpPr>
        <p:spPr bwMode="gray">
          <a:xfrm>
            <a:off x="2871868" y="5498450"/>
            <a:ext cx="4508438"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4061640"/>
      </p:ext>
    </p:extLst>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创建</a:t>
            </a:r>
            <a:r>
              <a:rPr lang="zh-CN" altLang="en-US" dirty="0" smtClean="0"/>
              <a:t>装配工艺</a:t>
            </a:r>
            <a:endParaRPr lang="zh-CN" altLang="en-US" dirty="0"/>
          </a:p>
        </p:txBody>
      </p:sp>
      <p:sp>
        <p:nvSpPr>
          <p:cNvPr id="50" name="Rectangle 3"/>
          <p:cNvSpPr txBox="1">
            <a:spLocks noChangeArrowheads="1"/>
          </p:cNvSpPr>
          <p:nvPr/>
        </p:nvSpPr>
        <p:spPr>
          <a:xfrm>
            <a:off x="468313" y="1125538"/>
            <a:ext cx="8942386"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编制装配工艺的一般步骤</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smtClean="0"/>
              <a:t>调整</a:t>
            </a:r>
            <a:r>
              <a:rPr lang="en-US" altLang="zh-CN" sz="2000" dirty="0"/>
              <a:t>BOM</a:t>
            </a:r>
            <a:r>
              <a:rPr lang="zh-CN" altLang="en-US" sz="2000" dirty="0"/>
              <a:t>结构，从设计</a:t>
            </a:r>
            <a:r>
              <a:rPr lang="en-US" altLang="zh-CN" sz="2000" dirty="0"/>
              <a:t>BOM</a:t>
            </a:r>
            <a:r>
              <a:rPr lang="zh-CN" altLang="en-US" sz="2000" dirty="0"/>
              <a:t>构建工艺</a:t>
            </a:r>
            <a:r>
              <a:rPr lang="en-US" altLang="zh-CN" sz="2000" dirty="0"/>
              <a:t>BOM</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smtClean="0"/>
              <a:t>在制造工艺规划器</a:t>
            </a:r>
            <a:r>
              <a:rPr lang="en-US" altLang="zh-CN" sz="2000" dirty="0" smtClean="0"/>
              <a:t>MSE</a:t>
            </a:r>
            <a:r>
              <a:rPr lang="zh-CN" altLang="en-US" sz="2000" dirty="0"/>
              <a:t>中打开工艺</a:t>
            </a:r>
            <a:r>
              <a:rPr lang="en-US" altLang="zh-CN" sz="2000" dirty="0"/>
              <a:t>BOM</a:t>
            </a:r>
            <a:r>
              <a:rPr lang="zh-CN" altLang="en-US" sz="2000" dirty="0"/>
              <a:t>，针对工艺</a:t>
            </a:r>
            <a:r>
              <a:rPr lang="en-US" altLang="zh-CN" sz="2000" dirty="0"/>
              <a:t>BOM</a:t>
            </a:r>
            <a:r>
              <a:rPr lang="zh-CN" altLang="en-US" sz="2000" dirty="0"/>
              <a:t>，创建装配工艺</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a:t>规划并创建工序</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a:t>为工序指派消耗件，即装配中使用的零部件</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a:t>为工序指派工艺资源</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2000" dirty="0"/>
              <a:t>将工艺与工厂关联，并为工序指派工作区</a:t>
            </a:r>
          </a:p>
          <a:p>
            <a:pPr lvl="1" fontAlgn="auto">
              <a:spcAft>
                <a:spcPts val="0"/>
              </a:spcAft>
            </a:pPr>
            <a:endParaRPr lang="zh-CN" altLang="en-US" sz="2000" dirty="0"/>
          </a:p>
        </p:txBody>
      </p:sp>
    </p:spTree>
    <p:extLst>
      <p:ext uri="{BB962C8B-B14F-4D97-AF65-F5344CB8AC3E}">
        <p14:creationId xmlns:p14="http://schemas.microsoft.com/office/powerpoint/2010/main" val="1251091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制造工艺规划器</a:t>
            </a:r>
            <a:r>
              <a:rPr lang="en-US" altLang="zh-CN" dirty="0" smtClean="0"/>
              <a:t>MSE</a:t>
            </a:r>
            <a:endParaRPr lang="zh-CN" altLang="en-US" dirty="0"/>
          </a:p>
        </p:txBody>
      </p:sp>
      <p:grpSp>
        <p:nvGrpSpPr>
          <p:cNvPr id="4" name="Group 26"/>
          <p:cNvGrpSpPr>
            <a:grpSpLocks/>
          </p:cNvGrpSpPr>
          <p:nvPr/>
        </p:nvGrpSpPr>
        <p:grpSpPr bwMode="auto">
          <a:xfrm>
            <a:off x="1187450" y="1616075"/>
            <a:ext cx="6477000" cy="4638675"/>
            <a:chOff x="0" y="699"/>
            <a:chExt cx="4080" cy="2922"/>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9"/>
              <a:ext cx="4080" cy="292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648" y="2321"/>
              <a:ext cx="576" cy="250"/>
            </a:xfrm>
            <a:prstGeom prst="wedgeRoundRectCallout">
              <a:avLst>
                <a:gd name="adj1" fmla="val -17986"/>
                <a:gd name="adj2" fmla="val -130931"/>
                <a:gd name="adj3" fmla="val 16667"/>
              </a:avLst>
            </a:prstGeom>
            <a:solidFill>
              <a:srgbClr val="0000FF"/>
            </a:solidFill>
            <a:ln w="25400">
              <a:solidFill>
                <a:srgbClr val="FFFF00"/>
              </a:solidFill>
              <a:miter lim="800000"/>
              <a:headEnd/>
              <a:tailEnd/>
            </a:ln>
          </p:spPr>
          <p:txBody>
            <a:bodyPr/>
            <a:lstStyle/>
            <a:p>
              <a:pPr algn="l">
                <a:spcBef>
                  <a:spcPct val="0"/>
                </a:spcBef>
                <a:buClrTx/>
                <a:buSzTx/>
                <a:buFontTx/>
                <a:buNone/>
              </a:pPr>
              <a:r>
                <a:rPr lang="zh-CN" altLang="en-US" sz="1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协同面板</a:t>
              </a:r>
              <a:endParaRPr lang="zh-CN" altLang="en-US" sz="900">
                <a:solidFill>
                  <a:schemeClr val="tx1"/>
                </a:solidFill>
                <a:cs typeface="Times New Roman" panose="02020603050405020304" pitchFamily="18" charset="0"/>
              </a:endParaRPr>
            </a:p>
            <a:p>
              <a:pPr algn="l" eaLnBrk="0" hangingPunct="0">
                <a:spcBef>
                  <a:spcPct val="0"/>
                </a:spcBef>
                <a:buClrTx/>
                <a:buSzTx/>
                <a:buFontTx/>
                <a:buNone/>
              </a:pPr>
              <a:endParaRPr lang="zh-CN" altLang="en-US" sz="1800">
                <a:solidFill>
                  <a:schemeClr val="tx1"/>
                </a:solidFill>
                <a:cs typeface="Times New Roman" panose="02020603050405020304" pitchFamily="18" charset="0"/>
              </a:endParaRPr>
            </a:p>
          </p:txBody>
        </p:sp>
        <p:sp>
          <p:nvSpPr>
            <p:cNvPr id="7" name="AutoShape 15"/>
            <p:cNvSpPr>
              <a:spLocks noChangeArrowheads="1"/>
            </p:cNvSpPr>
            <p:nvPr/>
          </p:nvSpPr>
          <p:spPr bwMode="auto">
            <a:xfrm>
              <a:off x="1440" y="2883"/>
              <a:ext cx="648" cy="374"/>
            </a:xfrm>
            <a:prstGeom prst="wedgeRoundRectCallout">
              <a:avLst>
                <a:gd name="adj1" fmla="val -10431"/>
                <a:gd name="adj2" fmla="val -70620"/>
                <a:gd name="adj3" fmla="val 16667"/>
              </a:avLst>
            </a:prstGeom>
            <a:solidFill>
              <a:srgbClr val="0000FF"/>
            </a:solidFill>
            <a:ln w="25400">
              <a:solidFill>
                <a:srgbClr val="FFFF00"/>
              </a:solidFill>
              <a:miter lim="800000"/>
              <a:headEnd/>
              <a:tailEnd/>
            </a:ln>
          </p:spPr>
          <p:txBody>
            <a:bodyPr/>
            <a:lstStyle/>
            <a:p>
              <a:pPr algn="l">
                <a:spcBef>
                  <a:spcPct val="0"/>
                </a:spcBef>
                <a:buClrTx/>
                <a:buSzTx/>
                <a:buFontTx/>
                <a:buNone/>
              </a:pPr>
              <a:r>
                <a:rPr lang="zh-CN" altLang="en-US" sz="1000" b="1">
                  <a:solidFill>
                    <a:schemeClr val="tx1"/>
                  </a:solidFill>
                  <a:latin typeface="宋体" panose="02010600030101010101" pitchFamily="2" charset="-122"/>
                  <a:ea typeface="宋体" panose="02010600030101010101" pitchFamily="2" charset="-122"/>
                  <a:cs typeface="Times New Roman" panose="02020603050405020304" pitchFamily="18" charset="0"/>
                </a:rPr>
                <a:t>低一级</a:t>
              </a:r>
              <a:endParaRPr lang="zh-CN" altLang="en-US" sz="900">
                <a:solidFill>
                  <a:schemeClr val="tx1"/>
                </a:solidFill>
                <a:cs typeface="Times New Roman" panose="02020603050405020304" pitchFamily="18" charset="0"/>
              </a:endParaRPr>
            </a:p>
            <a:p>
              <a:pPr algn="l" eaLnBrk="0" hangingPunct="0">
                <a:spcBef>
                  <a:spcPct val="0"/>
                </a:spcBef>
                <a:buClrTx/>
                <a:buSzTx/>
                <a:buFontTx/>
                <a:buNone/>
              </a:pPr>
              <a:r>
                <a:rPr lang="zh-CN" altLang="en-US" sz="1000" b="1">
                  <a:solidFill>
                    <a:schemeClr val="tx1"/>
                  </a:solidFill>
                  <a:latin typeface="宋体" panose="02010600030101010101" pitchFamily="2" charset="-122"/>
                  <a:ea typeface="宋体" panose="02010600030101010101" pitchFamily="2" charset="-122"/>
                  <a:cs typeface="Times New Roman" panose="02020603050405020304" pitchFamily="18" charset="0"/>
                </a:rPr>
                <a:t>结构面板</a:t>
              </a:r>
              <a:endParaRPr lang="zh-CN" altLang="en-US" sz="1800">
                <a:solidFill>
                  <a:schemeClr val="tx1"/>
                </a:solidFill>
                <a:ea typeface="宋体" panose="02010600030101010101" pitchFamily="2" charset="-122"/>
              </a:endParaRPr>
            </a:p>
          </p:txBody>
        </p:sp>
        <p:sp>
          <p:nvSpPr>
            <p:cNvPr id="8" name="AutoShape 14"/>
            <p:cNvSpPr>
              <a:spLocks noChangeArrowheads="1"/>
            </p:cNvSpPr>
            <p:nvPr/>
          </p:nvSpPr>
          <p:spPr bwMode="auto">
            <a:xfrm>
              <a:off x="1512" y="2072"/>
              <a:ext cx="576" cy="250"/>
            </a:xfrm>
            <a:prstGeom prst="wedgeRoundRectCallout">
              <a:avLst>
                <a:gd name="adj1" fmla="val -17986"/>
                <a:gd name="adj2" fmla="val -130931"/>
                <a:gd name="adj3" fmla="val 16667"/>
              </a:avLst>
            </a:prstGeom>
            <a:solidFill>
              <a:srgbClr val="0000FF"/>
            </a:solidFill>
            <a:ln w="25400">
              <a:solidFill>
                <a:srgbClr val="FFFF00"/>
              </a:solidFill>
              <a:miter lim="800000"/>
              <a:headEnd/>
              <a:tailEnd/>
            </a:ln>
          </p:spPr>
          <p:txBody>
            <a:bodyPr/>
            <a:lstStyle/>
            <a:p>
              <a:pPr algn="l">
                <a:spcBef>
                  <a:spcPct val="0"/>
                </a:spcBef>
                <a:buClrTx/>
                <a:buSzTx/>
                <a:buFontTx/>
                <a:buNone/>
              </a:pPr>
              <a:r>
                <a:rPr lang="zh-CN" altLang="en-US" sz="1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结构面板</a:t>
              </a:r>
              <a:endParaRPr lang="zh-CN" altLang="en-US" sz="900">
                <a:solidFill>
                  <a:schemeClr val="tx1"/>
                </a:solidFill>
                <a:cs typeface="Times New Roman" panose="02020603050405020304" pitchFamily="18" charset="0"/>
              </a:endParaRPr>
            </a:p>
            <a:p>
              <a:pPr algn="l" eaLnBrk="0" hangingPunct="0">
                <a:spcBef>
                  <a:spcPct val="0"/>
                </a:spcBef>
                <a:buClrTx/>
                <a:buSzTx/>
                <a:buFontTx/>
                <a:buNone/>
              </a:pPr>
              <a:endParaRPr lang="zh-CN" altLang="en-US" sz="1800">
                <a:solidFill>
                  <a:schemeClr val="tx1"/>
                </a:solidFill>
                <a:cs typeface="Times New Roman" panose="02020603050405020304" pitchFamily="18" charset="0"/>
              </a:endParaRPr>
            </a:p>
          </p:txBody>
        </p:sp>
        <p:sp>
          <p:nvSpPr>
            <p:cNvPr id="9" name="AutoShape 16"/>
            <p:cNvSpPr>
              <a:spLocks noChangeArrowheads="1"/>
            </p:cNvSpPr>
            <p:nvPr/>
          </p:nvSpPr>
          <p:spPr bwMode="auto">
            <a:xfrm>
              <a:off x="2664" y="2072"/>
              <a:ext cx="576" cy="250"/>
            </a:xfrm>
            <a:prstGeom prst="wedgeRoundRectCallout">
              <a:avLst>
                <a:gd name="adj1" fmla="val -17986"/>
                <a:gd name="adj2" fmla="val -130931"/>
                <a:gd name="adj3" fmla="val 16667"/>
              </a:avLst>
            </a:prstGeom>
            <a:solidFill>
              <a:srgbClr val="0000FF"/>
            </a:solidFill>
            <a:ln w="25400">
              <a:solidFill>
                <a:srgbClr val="FFFF00"/>
              </a:solidFill>
              <a:miter lim="800000"/>
              <a:headEnd/>
              <a:tailEnd/>
            </a:ln>
          </p:spPr>
          <p:txBody>
            <a:bodyPr/>
            <a:lstStyle/>
            <a:p>
              <a:pPr algn="l">
                <a:spcBef>
                  <a:spcPct val="0"/>
                </a:spcBef>
                <a:buClrTx/>
                <a:buSzTx/>
                <a:buFontTx/>
                <a:buNone/>
              </a:pPr>
              <a:r>
                <a:rPr lang="zh-CN" altLang="en-US" sz="1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数据面板</a:t>
              </a:r>
              <a:endParaRPr lang="zh-CN" altLang="en-US" sz="900">
                <a:solidFill>
                  <a:schemeClr val="tx1"/>
                </a:solidFill>
                <a:cs typeface="Times New Roman" panose="02020603050405020304" pitchFamily="18" charset="0"/>
              </a:endParaRPr>
            </a:p>
            <a:p>
              <a:pPr algn="l" eaLnBrk="0" hangingPunct="0">
                <a:spcBef>
                  <a:spcPct val="0"/>
                </a:spcBef>
                <a:buClrTx/>
                <a:buSzTx/>
                <a:buFontTx/>
                <a:buNone/>
              </a:pPr>
              <a:endParaRPr lang="zh-CN" altLang="en-US" sz="1800">
                <a:solidFill>
                  <a:schemeClr val="tx1"/>
                </a:solidFill>
                <a:cs typeface="Times New Roman" panose="02020603050405020304" pitchFamily="18" charset="0"/>
              </a:endParaRPr>
            </a:p>
          </p:txBody>
        </p:sp>
        <p:sp>
          <p:nvSpPr>
            <p:cNvPr id="10" name="AutoShape 17"/>
            <p:cNvSpPr>
              <a:spLocks noChangeArrowheads="1"/>
            </p:cNvSpPr>
            <p:nvPr/>
          </p:nvSpPr>
          <p:spPr bwMode="auto">
            <a:xfrm>
              <a:off x="2808" y="2945"/>
              <a:ext cx="792" cy="374"/>
            </a:xfrm>
            <a:prstGeom prst="wedgeRoundRectCallout">
              <a:avLst>
                <a:gd name="adj1" fmla="val -28991"/>
                <a:gd name="adj2" fmla="val -74468"/>
                <a:gd name="adj3" fmla="val 16667"/>
              </a:avLst>
            </a:prstGeom>
            <a:solidFill>
              <a:srgbClr val="0000FF"/>
            </a:solidFill>
            <a:ln w="25400">
              <a:solidFill>
                <a:srgbClr val="FFFF00"/>
              </a:solidFill>
              <a:miter lim="800000"/>
              <a:headEnd/>
              <a:tailEnd/>
            </a:ln>
          </p:spPr>
          <p:txBody>
            <a:bodyPr/>
            <a:lstStyle/>
            <a:p>
              <a:pPr algn="l">
                <a:spcBef>
                  <a:spcPct val="0"/>
                </a:spcBef>
                <a:buClrTx/>
                <a:buSzTx/>
                <a:buFontTx/>
                <a:buNone/>
              </a:pPr>
              <a:r>
                <a:rPr lang="zh-CN" altLang="en-US" sz="1000" b="1">
                  <a:solidFill>
                    <a:schemeClr val="tx1"/>
                  </a:solidFill>
                  <a:latin typeface="宋体" panose="02010600030101010101" pitchFamily="2" charset="-122"/>
                  <a:ea typeface="宋体" panose="02010600030101010101" pitchFamily="2" charset="-122"/>
                  <a:cs typeface="Times New Roman" panose="02020603050405020304" pitchFamily="18" charset="0"/>
                </a:rPr>
                <a:t>低一级结构面板</a:t>
              </a:r>
              <a:endParaRPr lang="zh-CN" altLang="en-US" sz="900">
                <a:solidFill>
                  <a:schemeClr val="tx1"/>
                </a:solidFill>
                <a:cs typeface="Times New Roman" panose="02020603050405020304" pitchFamily="18" charset="0"/>
              </a:endParaRPr>
            </a:p>
            <a:p>
              <a:pPr algn="l" eaLnBrk="0" hangingPunct="0">
                <a:spcBef>
                  <a:spcPct val="0"/>
                </a:spcBef>
                <a:buClrTx/>
                <a:buSzTx/>
                <a:buFontTx/>
                <a:buNone/>
              </a:pPr>
              <a:r>
                <a:rPr lang="zh-CN" altLang="en-US" sz="1000" b="1">
                  <a:solidFill>
                    <a:schemeClr val="tx1"/>
                  </a:solidFill>
                  <a:latin typeface="宋体" panose="02010600030101010101" pitchFamily="2" charset="-122"/>
                  <a:ea typeface="宋体" panose="02010600030101010101" pitchFamily="2" charset="-122"/>
                  <a:cs typeface="Times New Roman" panose="02020603050405020304" pitchFamily="18" charset="0"/>
                </a:rPr>
                <a:t>的数据面板</a:t>
              </a:r>
              <a:endParaRPr lang="zh-CN" altLang="en-US" sz="1800">
                <a:solidFill>
                  <a:schemeClr val="tx1"/>
                </a:solidFill>
                <a:ea typeface="宋体" panose="02010600030101010101" pitchFamily="2" charset="-122"/>
              </a:endParaRPr>
            </a:p>
          </p:txBody>
        </p:sp>
      </p:grpSp>
    </p:spTree>
    <p:extLst>
      <p:ext uri="{BB962C8B-B14F-4D97-AF65-F5344CB8AC3E}">
        <p14:creationId xmlns:p14="http://schemas.microsoft.com/office/powerpoint/2010/main" val="3053156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BOM</a:t>
            </a:r>
            <a:r>
              <a:rPr lang="zh-CN" altLang="en-US" dirty="0" smtClean="0"/>
              <a:t>转换</a:t>
            </a:r>
            <a:endParaRPr lang="zh-CN" altLang="en-US" dirty="0"/>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50" y="1638300"/>
            <a:ext cx="7894638" cy="52197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zh-CN" altLang="en-US" sz="2400" dirty="0" smtClean="0"/>
              <a:t>从设计</a:t>
            </a:r>
            <a:r>
              <a:rPr lang="en-US" altLang="zh-CN" sz="2400" dirty="0" smtClean="0"/>
              <a:t>BOM</a:t>
            </a:r>
            <a:r>
              <a:rPr lang="zh-CN" altLang="en-US" sz="2400" dirty="0" smtClean="0"/>
              <a:t>（</a:t>
            </a:r>
            <a:r>
              <a:rPr lang="en-US" altLang="zh-CN" sz="2400" dirty="0" smtClean="0"/>
              <a:t>EBOM</a:t>
            </a:r>
            <a:r>
              <a:rPr lang="zh-CN" altLang="en-US" sz="2400" dirty="0" smtClean="0"/>
              <a:t>）构建工艺</a:t>
            </a:r>
            <a:r>
              <a:rPr lang="en-US" altLang="zh-CN" sz="2400" dirty="0" smtClean="0"/>
              <a:t>BOM</a:t>
            </a:r>
            <a:r>
              <a:rPr lang="zh-CN" altLang="en-US" sz="2400" dirty="0" smtClean="0"/>
              <a:t>（</a:t>
            </a:r>
            <a:r>
              <a:rPr lang="en-US" altLang="zh-CN" sz="2400" dirty="0" smtClean="0"/>
              <a:t>PBOM</a:t>
            </a:r>
            <a:r>
              <a:rPr lang="zh-CN" altLang="en-US" sz="2400" dirty="0" smtClean="0"/>
              <a:t>）</a:t>
            </a:r>
            <a:endParaRPr lang="zh-CN" altLang="en-US" sz="2000" dirty="0">
              <a:ea typeface="宋体" panose="02010600030101010101" pitchFamily="2" charset="-122"/>
            </a:endParaRPr>
          </a:p>
        </p:txBody>
      </p:sp>
    </p:spTree>
    <p:extLst>
      <p:ext uri="{BB962C8B-B14F-4D97-AF65-F5344CB8AC3E}">
        <p14:creationId xmlns:p14="http://schemas.microsoft.com/office/powerpoint/2010/main" val="6919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打开设计</a:t>
            </a:r>
            <a:r>
              <a:rPr lang="en-US" altLang="zh-CN" dirty="0" smtClean="0"/>
              <a:t>BOM</a:t>
            </a:r>
            <a:endParaRPr lang="zh-CN" alt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01" y="1573790"/>
            <a:ext cx="64770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装配工艺规划</a:t>
            </a: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116278" y="1253837"/>
            <a:ext cx="6614557" cy="5202382"/>
          </a:xfrm>
          <a:prstGeom prst="rect">
            <a:avLst/>
          </a:prstGeom>
          <a:noFill/>
          <a:ln>
            <a:noFill/>
          </a:ln>
        </p:spPr>
      </p:pic>
    </p:spTree>
    <p:extLst>
      <p:ext uri="{BB962C8B-B14F-4D97-AF65-F5344CB8AC3E}">
        <p14:creationId xmlns:p14="http://schemas.microsoft.com/office/powerpoint/2010/main" val="3252129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新建装配工艺</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菜单功能：文件</a:t>
            </a:r>
            <a:r>
              <a:rPr lang="en-US" altLang="zh-CN" sz="2000" dirty="0"/>
              <a:t>-</a:t>
            </a:r>
            <a:r>
              <a:rPr lang="zh-CN" altLang="en-US" sz="2000" dirty="0"/>
              <a:t>新建</a:t>
            </a:r>
            <a:r>
              <a:rPr lang="en-US" altLang="zh-CN" sz="2000" dirty="0"/>
              <a:t>-</a:t>
            </a:r>
            <a:r>
              <a:rPr lang="zh-CN" altLang="en-US" sz="2000" dirty="0"/>
              <a:t>工艺</a:t>
            </a:r>
          </a:p>
        </p:txBody>
      </p:sp>
      <p:pic>
        <p:nvPicPr>
          <p:cNvPr id="6" name="图片 5"/>
          <p:cNvPicPr/>
          <p:nvPr/>
        </p:nvPicPr>
        <p:blipFill>
          <a:blip r:embed="rId2"/>
          <a:stretch>
            <a:fillRect/>
          </a:stretch>
        </p:blipFill>
        <p:spPr>
          <a:xfrm>
            <a:off x="468313" y="1615353"/>
            <a:ext cx="4457700" cy="3571875"/>
          </a:xfrm>
          <a:prstGeom prst="rect">
            <a:avLst/>
          </a:prstGeom>
        </p:spPr>
      </p:pic>
      <p:pic>
        <p:nvPicPr>
          <p:cNvPr id="7" name="图片 6"/>
          <p:cNvPicPr/>
          <p:nvPr/>
        </p:nvPicPr>
        <p:blipFill>
          <a:blip r:embed="rId3"/>
          <a:stretch>
            <a:fillRect/>
          </a:stretch>
        </p:blipFill>
        <p:spPr>
          <a:xfrm>
            <a:off x="4981574" y="1596302"/>
            <a:ext cx="4429125" cy="3609975"/>
          </a:xfrm>
          <a:prstGeom prst="rect">
            <a:avLst/>
          </a:prstGeom>
        </p:spPr>
      </p:pic>
      <p:pic>
        <p:nvPicPr>
          <p:cNvPr id="8" name="图片 7"/>
          <p:cNvPicPr/>
          <p:nvPr/>
        </p:nvPicPr>
        <p:blipFill>
          <a:blip r:embed="rId4"/>
          <a:stretch>
            <a:fillRect/>
          </a:stretch>
        </p:blipFill>
        <p:spPr>
          <a:xfrm>
            <a:off x="1865948" y="1596302"/>
            <a:ext cx="6120130" cy="4366260"/>
          </a:xfrm>
          <a:prstGeom prst="rect">
            <a:avLst/>
          </a:prstGeom>
        </p:spPr>
      </p:pic>
      <p:pic>
        <p:nvPicPr>
          <p:cNvPr id="9" name="图片 8"/>
          <p:cNvPicPr/>
          <p:nvPr/>
        </p:nvPicPr>
        <p:blipFill>
          <a:blip r:embed="rId5"/>
          <a:stretch>
            <a:fillRect/>
          </a:stretch>
        </p:blipFill>
        <p:spPr>
          <a:xfrm>
            <a:off x="1893729" y="1615353"/>
            <a:ext cx="6120130" cy="3441065"/>
          </a:xfrm>
          <a:prstGeom prst="rect">
            <a:avLst/>
          </a:prstGeom>
        </p:spPr>
      </p:pic>
    </p:spTree>
    <p:extLst>
      <p:ext uri="{BB962C8B-B14F-4D97-AF65-F5344CB8AC3E}">
        <p14:creationId xmlns:p14="http://schemas.microsoft.com/office/powerpoint/2010/main" val="11930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工艺与产品目标进行关联</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右键菜单功能：关联产品为目标</a:t>
            </a:r>
            <a:endParaRPr lang="zh-CN" altLang="en-US" sz="2000" dirty="0"/>
          </a:p>
        </p:txBody>
      </p:sp>
      <p:pic>
        <p:nvPicPr>
          <p:cNvPr id="10" name="图片 9"/>
          <p:cNvPicPr/>
          <p:nvPr/>
        </p:nvPicPr>
        <p:blipFill>
          <a:blip r:embed="rId2"/>
          <a:stretch>
            <a:fillRect/>
          </a:stretch>
        </p:blipFill>
        <p:spPr>
          <a:xfrm>
            <a:off x="1546572" y="1919605"/>
            <a:ext cx="6120130" cy="3441065"/>
          </a:xfrm>
          <a:prstGeom prst="rect">
            <a:avLst/>
          </a:prstGeom>
        </p:spPr>
      </p:pic>
    </p:spTree>
    <p:extLst>
      <p:ext uri="{BB962C8B-B14F-4D97-AF65-F5344CB8AC3E}">
        <p14:creationId xmlns:p14="http://schemas.microsoft.com/office/powerpoint/2010/main" val="309517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dirty="0">
              <a:solidFill>
                <a:sysClr val="windowText" lastClr="000000"/>
              </a:solidFill>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0" name="AutoShape 4"/>
          <p:cNvSpPr>
            <a:spLocks noChangeArrowheads="1"/>
          </p:cNvSpPr>
          <p:nvPr/>
        </p:nvSpPr>
        <p:spPr bwMode="gray">
          <a:xfrm>
            <a:off x="2871868" y="6186310"/>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21008"/>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8" name="AutoShape 4"/>
          <p:cNvSpPr>
            <a:spLocks noChangeArrowheads="1"/>
          </p:cNvSpPr>
          <p:nvPr/>
        </p:nvSpPr>
        <p:spPr bwMode="gray">
          <a:xfrm>
            <a:off x="2871868" y="3315845"/>
            <a:ext cx="4508438"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7999777"/>
      </p:ext>
    </p:extLst>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工艺与工厂车间关联</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右键菜单功能：关联工作区域</a:t>
            </a:r>
            <a:endParaRPr lang="zh-CN" altLang="en-US" sz="2000" dirty="0"/>
          </a:p>
        </p:txBody>
      </p:sp>
      <p:pic>
        <p:nvPicPr>
          <p:cNvPr id="6" name="图片 5"/>
          <p:cNvPicPr/>
          <p:nvPr/>
        </p:nvPicPr>
        <p:blipFill>
          <a:blip r:embed="rId2"/>
          <a:stretch>
            <a:fillRect/>
          </a:stretch>
        </p:blipFill>
        <p:spPr>
          <a:xfrm>
            <a:off x="853845" y="1662170"/>
            <a:ext cx="6120130" cy="4281805"/>
          </a:xfrm>
          <a:prstGeom prst="rect">
            <a:avLst/>
          </a:prstGeom>
        </p:spPr>
      </p:pic>
    </p:spTree>
    <p:extLst>
      <p:ext uri="{BB962C8B-B14F-4D97-AF65-F5344CB8AC3E}">
        <p14:creationId xmlns:p14="http://schemas.microsoft.com/office/powerpoint/2010/main" val="3306798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创建工序</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菜单功能：文件</a:t>
            </a:r>
            <a:r>
              <a:rPr lang="en-US" altLang="zh-CN" sz="2000" dirty="0" smtClean="0"/>
              <a:t>-</a:t>
            </a:r>
            <a:r>
              <a:rPr lang="zh-CN" altLang="en-US" sz="2000" dirty="0" smtClean="0"/>
              <a:t>新建</a:t>
            </a:r>
            <a:r>
              <a:rPr lang="en-US" altLang="zh-CN" sz="2000" dirty="0" smtClean="0"/>
              <a:t>-</a:t>
            </a:r>
            <a:r>
              <a:rPr lang="zh-CN" altLang="en-US" sz="2000" dirty="0" smtClean="0"/>
              <a:t>工序</a:t>
            </a:r>
            <a:endParaRPr lang="zh-CN" altLang="en-US" sz="2000" dirty="0"/>
          </a:p>
        </p:txBody>
      </p:sp>
      <p:pic>
        <p:nvPicPr>
          <p:cNvPr id="7" name="图片 6"/>
          <p:cNvPicPr/>
          <p:nvPr/>
        </p:nvPicPr>
        <p:blipFill>
          <a:blip r:embed="rId2"/>
          <a:stretch>
            <a:fillRect/>
          </a:stretch>
        </p:blipFill>
        <p:spPr>
          <a:xfrm>
            <a:off x="100012" y="1550410"/>
            <a:ext cx="4524375" cy="3590925"/>
          </a:xfrm>
          <a:prstGeom prst="rect">
            <a:avLst/>
          </a:prstGeom>
        </p:spPr>
      </p:pic>
      <p:pic>
        <p:nvPicPr>
          <p:cNvPr id="8" name="图片 7"/>
          <p:cNvPicPr/>
          <p:nvPr/>
        </p:nvPicPr>
        <p:blipFill>
          <a:blip r:embed="rId3"/>
          <a:stretch>
            <a:fillRect/>
          </a:stretch>
        </p:blipFill>
        <p:spPr>
          <a:xfrm>
            <a:off x="4857378" y="1533957"/>
            <a:ext cx="4457700" cy="3600450"/>
          </a:xfrm>
          <a:prstGeom prst="rect">
            <a:avLst/>
          </a:prstGeom>
        </p:spPr>
      </p:pic>
      <p:pic>
        <p:nvPicPr>
          <p:cNvPr id="9" name="图片 8"/>
          <p:cNvPicPr/>
          <p:nvPr/>
        </p:nvPicPr>
        <p:blipFill>
          <a:blip r:embed="rId4"/>
          <a:stretch>
            <a:fillRect/>
          </a:stretch>
        </p:blipFill>
        <p:spPr>
          <a:xfrm>
            <a:off x="2070998" y="1533957"/>
            <a:ext cx="5572760" cy="3994150"/>
          </a:xfrm>
          <a:prstGeom prst="rect">
            <a:avLst/>
          </a:prstGeom>
        </p:spPr>
      </p:pic>
      <p:pic>
        <p:nvPicPr>
          <p:cNvPr id="10" name="图片 9"/>
          <p:cNvPicPr/>
          <p:nvPr/>
        </p:nvPicPr>
        <p:blipFill>
          <a:blip r:embed="rId5"/>
          <a:stretch>
            <a:fillRect/>
          </a:stretch>
        </p:blipFill>
        <p:spPr>
          <a:xfrm>
            <a:off x="2070998" y="1567091"/>
            <a:ext cx="5572760" cy="3975735"/>
          </a:xfrm>
          <a:prstGeom prst="rect">
            <a:avLst/>
          </a:prstGeom>
        </p:spPr>
      </p:pic>
    </p:spTree>
    <p:extLst>
      <p:ext uri="{BB962C8B-B14F-4D97-AF65-F5344CB8AC3E}">
        <p14:creationId xmlns:p14="http://schemas.microsoft.com/office/powerpoint/2010/main" val="7299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为工序指派资源</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工具条按钮      ：</a:t>
            </a:r>
            <a:r>
              <a:rPr lang="zh-CN" altLang="zh-CN" sz="2000" b="1" dirty="0"/>
              <a:t>从库</a:t>
            </a:r>
            <a:r>
              <a:rPr lang="en-US" altLang="zh-CN" sz="2000" b="1" dirty="0"/>
              <a:t>/</a:t>
            </a:r>
            <a:r>
              <a:rPr lang="zh-CN" altLang="zh-CN" sz="2000" b="1" dirty="0"/>
              <a:t>分类中指派资源</a:t>
            </a:r>
            <a:endParaRPr lang="zh-CN" altLang="en-US" sz="2000" dirty="0"/>
          </a:p>
        </p:txBody>
      </p:sp>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bwMode="auto">
          <a:xfrm>
            <a:off x="2223366" y="1247948"/>
            <a:ext cx="222250" cy="205740"/>
          </a:xfrm>
          <a:prstGeom prst="rect">
            <a:avLst/>
          </a:prstGeom>
          <a:noFill/>
          <a:ln>
            <a:noFill/>
          </a:ln>
        </p:spPr>
      </p:pic>
      <p:pic>
        <p:nvPicPr>
          <p:cNvPr id="12" name="图片 11"/>
          <p:cNvPicPr/>
          <p:nvPr/>
        </p:nvPicPr>
        <p:blipFill>
          <a:blip r:embed="rId3"/>
          <a:stretch>
            <a:fillRect/>
          </a:stretch>
        </p:blipFill>
        <p:spPr>
          <a:xfrm>
            <a:off x="576753" y="1576098"/>
            <a:ext cx="6120130" cy="2487930"/>
          </a:xfrm>
          <a:prstGeom prst="rect">
            <a:avLst/>
          </a:prstGeom>
        </p:spPr>
      </p:pic>
      <p:pic>
        <p:nvPicPr>
          <p:cNvPr id="13" name="图片 12"/>
          <p:cNvPicPr/>
          <p:nvPr/>
        </p:nvPicPr>
        <p:blipFill>
          <a:blip r:embed="rId4"/>
          <a:stretch>
            <a:fillRect/>
          </a:stretch>
        </p:blipFill>
        <p:spPr>
          <a:xfrm>
            <a:off x="1920644" y="1576098"/>
            <a:ext cx="6120130" cy="5162550"/>
          </a:xfrm>
          <a:prstGeom prst="rect">
            <a:avLst/>
          </a:prstGeom>
        </p:spPr>
      </p:pic>
      <p:pic>
        <p:nvPicPr>
          <p:cNvPr id="15" name="图片 14"/>
          <p:cNvPicPr/>
          <p:nvPr/>
        </p:nvPicPr>
        <p:blipFill>
          <a:blip r:embed="rId5"/>
          <a:stretch>
            <a:fillRect/>
          </a:stretch>
        </p:blipFill>
        <p:spPr>
          <a:xfrm>
            <a:off x="1896284" y="1602623"/>
            <a:ext cx="6120130" cy="5167630"/>
          </a:xfrm>
          <a:prstGeom prst="rect">
            <a:avLst/>
          </a:prstGeom>
        </p:spPr>
      </p:pic>
      <p:pic>
        <p:nvPicPr>
          <p:cNvPr id="16" name="图片 15"/>
          <p:cNvPicPr/>
          <p:nvPr/>
        </p:nvPicPr>
        <p:blipFill>
          <a:blip r:embed="rId6"/>
          <a:stretch>
            <a:fillRect/>
          </a:stretch>
        </p:blipFill>
        <p:spPr>
          <a:xfrm>
            <a:off x="576753" y="4194244"/>
            <a:ext cx="6120130" cy="2465705"/>
          </a:xfrm>
          <a:prstGeom prst="rect">
            <a:avLst/>
          </a:prstGeom>
        </p:spPr>
      </p:pic>
    </p:spTree>
    <p:extLst>
      <p:ext uri="{BB962C8B-B14F-4D97-AF65-F5344CB8AC3E}">
        <p14:creationId xmlns:p14="http://schemas.microsoft.com/office/powerpoint/2010/main" val="8305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为工序指派工作区域</a:t>
            </a:r>
            <a:endParaRPr lang="zh-CN" altLang="en-US" dirty="0"/>
          </a:p>
        </p:txBody>
      </p:sp>
      <p:sp>
        <p:nvSpPr>
          <p:cNvPr id="5" name="Rectangle 3"/>
          <p:cNvSpPr txBox="1">
            <a:spLocks noChangeArrowheads="1"/>
          </p:cNvSpPr>
          <p:nvPr/>
        </p:nvSpPr>
        <p:spPr>
          <a:xfrm>
            <a:off x="468313" y="1125538"/>
            <a:ext cx="8507412"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右键菜单：指派为</a:t>
            </a:r>
            <a:r>
              <a:rPr lang="en-US" altLang="zh-CN" sz="2000" dirty="0" err="1" smtClean="0"/>
              <a:t>MEWorkArea</a:t>
            </a:r>
            <a:endParaRPr lang="zh-CN" altLang="en-US" sz="2000" dirty="0"/>
          </a:p>
        </p:txBody>
      </p:sp>
      <p:pic>
        <p:nvPicPr>
          <p:cNvPr id="9" name="图片 8"/>
          <p:cNvPicPr/>
          <p:nvPr/>
        </p:nvPicPr>
        <p:blipFill>
          <a:blip r:embed="rId2"/>
          <a:stretch>
            <a:fillRect/>
          </a:stretch>
        </p:blipFill>
        <p:spPr>
          <a:xfrm>
            <a:off x="593008" y="1702680"/>
            <a:ext cx="6120130" cy="4203065"/>
          </a:xfrm>
          <a:prstGeom prst="rect">
            <a:avLst/>
          </a:prstGeom>
        </p:spPr>
      </p:pic>
    </p:spTree>
    <p:extLst>
      <p:ext uri="{BB962C8B-B14F-4D97-AF65-F5344CB8AC3E}">
        <p14:creationId xmlns:p14="http://schemas.microsoft.com/office/powerpoint/2010/main" val="4171791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为工序创建工步</a:t>
            </a:r>
            <a:endParaRPr lang="zh-CN" altLang="en-US" dirty="0"/>
          </a:p>
        </p:txBody>
      </p:sp>
      <p:sp>
        <p:nvSpPr>
          <p:cNvPr id="6" name="Rectangle 3"/>
          <p:cNvSpPr txBox="1">
            <a:spLocks noChangeArrowheads="1"/>
          </p:cNvSpPr>
          <p:nvPr/>
        </p:nvSpPr>
        <p:spPr>
          <a:xfrm>
            <a:off x="468313" y="1125538"/>
            <a:ext cx="5232400"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smtClean="0"/>
              <a:t>选中</a:t>
            </a:r>
            <a:r>
              <a:rPr lang="zh-CN" altLang="en-US" sz="1600" dirty="0"/>
              <a:t>需要创建工步的工序</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a:t>打开数据面板，</a:t>
            </a:r>
            <a:r>
              <a:rPr lang="zh-CN" altLang="en-US" sz="1600" dirty="0" smtClean="0"/>
              <a:t>选择</a:t>
            </a:r>
            <a:r>
              <a:rPr lang="zh-CN" altLang="en-US" sz="1600" dirty="0"/>
              <a:t>工序</a:t>
            </a:r>
            <a:r>
              <a:rPr lang="zh-CN" altLang="en-US" sz="1600" dirty="0" smtClean="0"/>
              <a:t>活动</a:t>
            </a:r>
            <a:r>
              <a:rPr lang="zh-CN" altLang="en-US" sz="1600" dirty="0"/>
              <a:t>标签</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smtClean="0"/>
              <a:t>在</a:t>
            </a:r>
            <a:r>
              <a:rPr lang="zh-CN" altLang="en-US" sz="1600" dirty="0"/>
              <a:t>工序</a:t>
            </a:r>
            <a:r>
              <a:rPr lang="zh-CN" altLang="en-US" sz="1600" dirty="0" smtClean="0"/>
              <a:t>活动</a:t>
            </a:r>
            <a:r>
              <a:rPr lang="zh-CN" altLang="en-US" sz="1600" dirty="0"/>
              <a:t>标签中选择</a:t>
            </a:r>
            <a:r>
              <a:rPr lang="en-US" altLang="zh-CN" sz="1600" dirty="0"/>
              <a:t>Activity Root Object</a:t>
            </a:r>
            <a:r>
              <a:rPr lang="zh-CN" altLang="en-US" sz="1600" dirty="0"/>
              <a:t>（工步根节点）</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a:t>工具条上点击    </a:t>
            </a:r>
            <a:r>
              <a:rPr lang="en-US" altLang="zh-CN" sz="1600" dirty="0"/>
              <a:t>【</a:t>
            </a:r>
            <a:r>
              <a:rPr lang="zh-CN" altLang="en-US" sz="1600" dirty="0"/>
              <a:t>新建活动</a:t>
            </a:r>
            <a:r>
              <a:rPr lang="en-US" altLang="zh-CN" sz="1600" dirty="0"/>
              <a:t>】</a:t>
            </a:r>
            <a:r>
              <a:rPr lang="zh-CN" altLang="en-US" sz="1600" dirty="0"/>
              <a:t>按钮，输入工步内容和工时</a:t>
            </a:r>
          </a:p>
        </p:txBody>
      </p:sp>
      <p:pic>
        <p:nvPicPr>
          <p:cNvPr id="7" name="图片 6"/>
          <p:cNvPicPr/>
          <p:nvPr/>
        </p:nvPicPr>
        <p:blipFill>
          <a:blip r:embed="rId2"/>
          <a:stretch>
            <a:fillRect/>
          </a:stretch>
        </p:blipFill>
        <p:spPr>
          <a:xfrm>
            <a:off x="798426" y="2983085"/>
            <a:ext cx="6120130" cy="3441065"/>
          </a:xfrm>
          <a:prstGeom prst="rect">
            <a:avLst/>
          </a:prstGeom>
        </p:spPr>
      </p:pic>
      <p:pic>
        <p:nvPicPr>
          <p:cNvPr id="8" name="图片 7"/>
          <p:cNvPicPr/>
          <p:nvPr/>
        </p:nvPicPr>
        <p:blipFill>
          <a:blip r:embed="rId3"/>
          <a:stretch>
            <a:fillRect/>
          </a:stretch>
        </p:blipFill>
        <p:spPr>
          <a:xfrm>
            <a:off x="2550535" y="2808142"/>
            <a:ext cx="4943475" cy="3790950"/>
          </a:xfrm>
          <a:prstGeom prst="rect">
            <a:avLst/>
          </a:prstGeom>
        </p:spPr>
      </p:pic>
      <p:pic>
        <p:nvPicPr>
          <p:cNvPr id="10" name="图片 9"/>
          <p:cNvPicPr/>
          <p:nvPr/>
        </p:nvPicPr>
        <p:blipFill>
          <a:blip r:embed="rId4"/>
          <a:stretch>
            <a:fillRect/>
          </a:stretch>
        </p:blipFill>
        <p:spPr>
          <a:xfrm>
            <a:off x="2564822" y="2869478"/>
            <a:ext cx="4914900" cy="3781425"/>
          </a:xfrm>
          <a:prstGeom prst="rect">
            <a:avLst/>
          </a:prstGeom>
        </p:spPr>
      </p:pic>
      <p:pic>
        <p:nvPicPr>
          <p:cNvPr id="11" name="图片 10"/>
          <p:cNvPicPr/>
          <p:nvPr/>
        </p:nvPicPr>
        <p:blipFill>
          <a:blip r:embed="rId5"/>
          <a:stretch>
            <a:fillRect/>
          </a:stretch>
        </p:blipFill>
        <p:spPr>
          <a:xfrm>
            <a:off x="2068684" y="2869478"/>
            <a:ext cx="5907175" cy="3943840"/>
          </a:xfrm>
          <a:prstGeom prst="rect">
            <a:avLst/>
          </a:prstGeom>
        </p:spPr>
      </p:pic>
    </p:spTree>
    <p:extLst>
      <p:ext uri="{BB962C8B-B14F-4D97-AF65-F5344CB8AC3E}">
        <p14:creationId xmlns:p14="http://schemas.microsoft.com/office/powerpoint/2010/main" val="1244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为工步指派工艺资源</a:t>
            </a:r>
            <a:endParaRPr lang="zh-CN" altLang="en-US" dirty="0"/>
          </a:p>
        </p:txBody>
      </p:sp>
      <p:sp>
        <p:nvSpPr>
          <p:cNvPr id="6" name="Rectangle 3"/>
          <p:cNvSpPr txBox="1">
            <a:spLocks noChangeArrowheads="1"/>
          </p:cNvSpPr>
          <p:nvPr/>
        </p:nvSpPr>
        <p:spPr>
          <a:xfrm>
            <a:off x="468313" y="1125538"/>
            <a:ext cx="5232400" cy="5029200"/>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smtClean="0"/>
              <a:t>选中</a:t>
            </a:r>
            <a:r>
              <a:rPr lang="zh-CN" altLang="en-US" sz="1600" dirty="0"/>
              <a:t>需要指派资源的工序</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a:t>选择工具条上的   </a:t>
            </a:r>
            <a:r>
              <a:rPr lang="en-US" altLang="zh-CN" sz="1600" dirty="0"/>
              <a:t>【</a:t>
            </a:r>
            <a:r>
              <a:rPr lang="zh-CN" altLang="en-US" sz="1600" dirty="0"/>
              <a:t>指派事例到活动</a:t>
            </a:r>
            <a:r>
              <a:rPr lang="en-US" altLang="zh-CN" sz="1600" dirty="0"/>
              <a:t>】</a:t>
            </a:r>
            <a:r>
              <a:rPr lang="zh-CN" altLang="en-US" sz="1600" dirty="0"/>
              <a:t>按钮</a:t>
            </a:r>
          </a:p>
          <a:p>
            <a:pPr marL="342900" lvl="1" indent="-342900" eaLnBrk="0" fontAlgn="ctr" hangingPunct="0">
              <a:spcAft>
                <a:spcPct val="20000"/>
              </a:spcAft>
              <a:buClr>
                <a:schemeClr val="accent2"/>
              </a:buClr>
              <a:buSzPct val="80000"/>
              <a:buFont typeface="Wingdings" panose="05000000000000000000" pitchFamily="2" charset="2"/>
              <a:buChar char="ü"/>
            </a:pPr>
            <a:r>
              <a:rPr lang="zh-CN" altLang="en-US" sz="1600" dirty="0"/>
              <a:t>选则已经指派给所属工序的工艺资源</a:t>
            </a:r>
            <a:r>
              <a:rPr lang="en-US" altLang="zh-CN" sz="1600" dirty="0"/>
              <a:t> </a:t>
            </a:r>
          </a:p>
          <a:p>
            <a:pPr marL="342900" lvl="1" indent="-342900" eaLnBrk="0" fontAlgn="ctr" hangingPunct="0">
              <a:spcAft>
                <a:spcPct val="20000"/>
              </a:spcAft>
              <a:buClr>
                <a:schemeClr val="accent2"/>
              </a:buClr>
              <a:buSzPct val="80000"/>
              <a:buFont typeface="Wingdings" panose="05000000000000000000" pitchFamily="2" charset="2"/>
              <a:buChar char="ü"/>
            </a:pPr>
            <a:endParaRPr lang="zh-CN" altLang="en-US" sz="1600" dirty="0"/>
          </a:p>
        </p:txBody>
      </p:sp>
      <p:pic>
        <p:nvPicPr>
          <p:cNvPr id="9" name="图片 8"/>
          <p:cNvPicPr/>
          <p:nvPr/>
        </p:nvPicPr>
        <p:blipFill>
          <a:blip r:embed="rId2"/>
          <a:stretch>
            <a:fillRect/>
          </a:stretch>
        </p:blipFill>
        <p:spPr>
          <a:xfrm>
            <a:off x="590608" y="2236759"/>
            <a:ext cx="6120130" cy="2467610"/>
          </a:xfrm>
          <a:prstGeom prst="rect">
            <a:avLst/>
          </a:prstGeom>
        </p:spPr>
      </p:pic>
      <p:pic>
        <p:nvPicPr>
          <p:cNvPr id="12" name="图片 11"/>
          <p:cNvPicPr/>
          <p:nvPr/>
        </p:nvPicPr>
        <p:blipFill>
          <a:blip r:embed="rId3"/>
          <a:stretch>
            <a:fillRect/>
          </a:stretch>
        </p:blipFill>
        <p:spPr>
          <a:xfrm>
            <a:off x="590608" y="3470564"/>
            <a:ext cx="6120130" cy="3244850"/>
          </a:xfrm>
          <a:prstGeom prst="rect">
            <a:avLst/>
          </a:prstGeom>
        </p:spPr>
      </p:pic>
    </p:spTree>
    <p:extLst>
      <p:ext uri="{BB962C8B-B14F-4D97-AF65-F5344CB8AC3E}">
        <p14:creationId xmlns:p14="http://schemas.microsoft.com/office/powerpoint/2010/main" val="6578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装配工艺编制</a:t>
            </a:r>
            <a:endParaRPr lang="zh-CN" altLang="en-US" dirty="0"/>
          </a:p>
        </p:txBody>
      </p:sp>
      <p:sp>
        <p:nvSpPr>
          <p:cNvPr id="5" name="Slide Number Placeholder 3"/>
          <p:cNvSpPr txBox="1">
            <a:spLocks/>
          </p:cNvSpPr>
          <p:nvPr/>
        </p:nvSpPr>
        <p:spPr>
          <a:xfrm>
            <a:off x="7239000" y="6400800"/>
            <a:ext cx="1905000" cy="457200"/>
          </a:xfrm>
          <a:prstGeom prst="rect">
            <a:avLst/>
          </a:prstGeom>
        </p:spPr>
        <p:txBody>
          <a:bodyPr/>
          <a:lstStyle>
            <a:defPPr>
              <a:defRPr lang="en-US"/>
            </a:defPPr>
            <a:lvl1pPr algn="l" rtl="0" fontAlgn="base">
              <a:spcBef>
                <a:spcPct val="0"/>
              </a:spcBef>
              <a:spcAft>
                <a:spcPct val="0"/>
              </a:spcAft>
              <a:defRPr sz="1200" kern="1200">
                <a:solidFill>
                  <a:srgbClr val="000000"/>
                </a:solidFill>
                <a:latin typeface="Verdana" pitchFamily="34" charset="0"/>
                <a:ea typeface="黑体" pitchFamily="2" charset="-122"/>
                <a:cs typeface="+mn-cs"/>
              </a:defRPr>
            </a:lvl1pPr>
            <a:lvl2pPr marL="457200" algn="l" rtl="0" fontAlgn="base">
              <a:spcBef>
                <a:spcPct val="0"/>
              </a:spcBef>
              <a:spcAft>
                <a:spcPct val="0"/>
              </a:spcAft>
              <a:defRPr sz="1200" kern="1200">
                <a:solidFill>
                  <a:srgbClr val="000000"/>
                </a:solidFill>
                <a:latin typeface="Verdana" pitchFamily="34" charset="0"/>
                <a:ea typeface="黑体" pitchFamily="2" charset="-122"/>
                <a:cs typeface="+mn-cs"/>
              </a:defRPr>
            </a:lvl2pPr>
            <a:lvl3pPr marL="914400" algn="l" rtl="0" fontAlgn="base">
              <a:spcBef>
                <a:spcPct val="0"/>
              </a:spcBef>
              <a:spcAft>
                <a:spcPct val="0"/>
              </a:spcAft>
              <a:defRPr sz="1200" kern="1200">
                <a:solidFill>
                  <a:srgbClr val="000000"/>
                </a:solidFill>
                <a:latin typeface="Verdana" pitchFamily="34" charset="0"/>
                <a:ea typeface="黑体" pitchFamily="2" charset="-122"/>
                <a:cs typeface="+mn-cs"/>
              </a:defRPr>
            </a:lvl3pPr>
            <a:lvl4pPr marL="1371600" algn="l" rtl="0" fontAlgn="base">
              <a:spcBef>
                <a:spcPct val="0"/>
              </a:spcBef>
              <a:spcAft>
                <a:spcPct val="0"/>
              </a:spcAft>
              <a:defRPr sz="1200" kern="1200">
                <a:solidFill>
                  <a:srgbClr val="000000"/>
                </a:solidFill>
                <a:latin typeface="Verdana" pitchFamily="34" charset="0"/>
                <a:ea typeface="黑体" pitchFamily="2" charset="-122"/>
                <a:cs typeface="+mn-cs"/>
              </a:defRPr>
            </a:lvl4pPr>
            <a:lvl5pPr marL="1828800" algn="l" rtl="0" fontAlgn="base">
              <a:spcBef>
                <a:spcPct val="0"/>
              </a:spcBef>
              <a:spcAft>
                <a:spcPct val="0"/>
              </a:spcAft>
              <a:defRPr sz="1200" kern="1200">
                <a:solidFill>
                  <a:srgbClr val="000000"/>
                </a:solidFill>
                <a:latin typeface="Verdana" pitchFamily="34" charset="0"/>
                <a:ea typeface="黑体" pitchFamily="2" charset="-122"/>
                <a:cs typeface="+mn-cs"/>
              </a:defRPr>
            </a:lvl5pPr>
            <a:lvl6pPr marL="2286000" algn="l" defTabSz="914400" rtl="0" eaLnBrk="1" latinLnBrk="0" hangingPunct="1">
              <a:defRPr sz="1200" kern="1200">
                <a:solidFill>
                  <a:srgbClr val="000000"/>
                </a:solidFill>
                <a:latin typeface="Verdana" pitchFamily="34" charset="0"/>
                <a:ea typeface="黑体" pitchFamily="2" charset="-122"/>
                <a:cs typeface="+mn-cs"/>
              </a:defRPr>
            </a:lvl6pPr>
            <a:lvl7pPr marL="2743200" algn="l" defTabSz="914400" rtl="0" eaLnBrk="1" latinLnBrk="0" hangingPunct="1">
              <a:defRPr sz="1200" kern="1200">
                <a:solidFill>
                  <a:srgbClr val="000000"/>
                </a:solidFill>
                <a:latin typeface="Verdana" pitchFamily="34" charset="0"/>
                <a:ea typeface="黑体" pitchFamily="2" charset="-122"/>
                <a:cs typeface="+mn-cs"/>
              </a:defRPr>
            </a:lvl7pPr>
            <a:lvl8pPr marL="3200400" algn="l" defTabSz="914400" rtl="0" eaLnBrk="1" latinLnBrk="0" hangingPunct="1">
              <a:defRPr sz="1200" kern="1200">
                <a:solidFill>
                  <a:srgbClr val="000000"/>
                </a:solidFill>
                <a:latin typeface="Verdana" pitchFamily="34" charset="0"/>
                <a:ea typeface="黑体" pitchFamily="2" charset="-122"/>
                <a:cs typeface="+mn-cs"/>
              </a:defRPr>
            </a:lvl8pPr>
            <a:lvl9pPr marL="3657600" algn="l" defTabSz="914400" rtl="0" eaLnBrk="1" latinLnBrk="0" hangingPunct="1">
              <a:defRPr sz="1200" kern="1200">
                <a:solidFill>
                  <a:srgbClr val="000000"/>
                </a:solidFill>
                <a:latin typeface="Verdana" pitchFamily="34" charset="0"/>
                <a:ea typeface="黑体" pitchFamily="2" charset="-122"/>
                <a:cs typeface="+mn-cs"/>
              </a:defRPr>
            </a:lvl9pPr>
          </a:lstStyle>
          <a:p>
            <a:fld id="{CC16E1E7-D88E-4499-818E-E4876121E827}" type="slidenum">
              <a:rPr lang="zh-CN" altLang="en-US" smtClean="0"/>
              <a:pPr/>
              <a:t>46</a:t>
            </a:fld>
            <a:endParaRPr lang="en-US" altLang="zh-CN"/>
          </a:p>
        </p:txBody>
      </p:sp>
      <p:sp>
        <p:nvSpPr>
          <p:cNvPr id="6" name="Rectangle 3"/>
          <p:cNvSpPr txBox="1">
            <a:spLocks noChangeArrowheads="1"/>
          </p:cNvSpPr>
          <p:nvPr/>
        </p:nvSpPr>
        <p:spPr>
          <a:xfrm>
            <a:off x="263236" y="1098276"/>
            <a:ext cx="9531928" cy="4681537"/>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在</a:t>
            </a:r>
            <a:r>
              <a:rPr lang="en-US" altLang="zh-CN" sz="2000" dirty="0"/>
              <a:t>3D</a:t>
            </a:r>
            <a:r>
              <a:rPr lang="zh-CN" altLang="en-US" sz="2000" dirty="0"/>
              <a:t>环境下进行工艺设计</a:t>
            </a:r>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可以创建工艺</a:t>
            </a:r>
            <a:r>
              <a:rPr lang="en-US" altLang="zh-CN" sz="2000" dirty="0"/>
              <a:t>/</a:t>
            </a:r>
            <a:r>
              <a:rPr lang="zh-CN" altLang="en-US" sz="2000" dirty="0"/>
              <a:t>工序</a:t>
            </a:r>
            <a:r>
              <a:rPr lang="en-US" altLang="zh-CN" sz="2000" dirty="0"/>
              <a:t>/</a:t>
            </a:r>
            <a:r>
              <a:rPr lang="zh-CN" altLang="en-US" sz="2000" dirty="0"/>
              <a:t>工</a:t>
            </a:r>
            <a:r>
              <a:rPr lang="zh-CN" altLang="en-US" sz="2000" dirty="0" smtClean="0"/>
              <a:t>步，</a:t>
            </a:r>
            <a:r>
              <a:rPr lang="zh-CN" altLang="en-US" sz="2000" dirty="0"/>
              <a:t>建立工艺</a:t>
            </a:r>
            <a:r>
              <a:rPr lang="en-US" altLang="zh-CN" sz="2000" dirty="0"/>
              <a:t>/</a:t>
            </a:r>
            <a:r>
              <a:rPr lang="zh-CN" altLang="en-US" sz="2000" dirty="0"/>
              <a:t>工序</a:t>
            </a:r>
            <a:r>
              <a:rPr lang="en-US" altLang="zh-CN" sz="2000" dirty="0"/>
              <a:t>/</a:t>
            </a:r>
            <a:r>
              <a:rPr lang="zh-CN" altLang="en-US" sz="2000" dirty="0"/>
              <a:t>工步的顺序（甘特图，</a:t>
            </a:r>
            <a:r>
              <a:rPr lang="en-US" altLang="zh-CN" sz="2000" dirty="0"/>
              <a:t>PERT</a:t>
            </a:r>
            <a:r>
              <a:rPr lang="zh-CN" altLang="en-US" sz="2000" dirty="0"/>
              <a:t>图</a:t>
            </a:r>
            <a:r>
              <a:rPr lang="zh-CN" altLang="en-US" sz="2000" dirty="0" smtClean="0"/>
              <a:t>）</a:t>
            </a:r>
            <a:endParaRPr lang="zh-CN" altLang="en-US" sz="2000" dirty="0"/>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a:t>知识重用，工艺模板</a:t>
            </a:r>
          </a:p>
          <a:p>
            <a:pPr marL="342900" lvl="1" indent="-342900" eaLnBrk="0" fontAlgn="ctr" hangingPunct="0">
              <a:spcAft>
                <a:spcPct val="20000"/>
              </a:spcAft>
              <a:buClr>
                <a:schemeClr val="accent2"/>
              </a:buClr>
              <a:buSzPct val="80000"/>
              <a:buFont typeface="Wingdings" panose="05000000000000000000" pitchFamily="2" charset="2"/>
              <a:buChar char="p"/>
            </a:pPr>
            <a:r>
              <a:rPr lang="zh-CN" altLang="en-US" sz="2000" dirty="0" smtClean="0"/>
              <a:t>利用</a:t>
            </a:r>
            <a:r>
              <a:rPr lang="en-US" altLang="zh-CN" sz="2000" dirty="0" err="1"/>
              <a:t>Teamcenter</a:t>
            </a:r>
            <a:r>
              <a:rPr lang="zh-CN" altLang="en-US" sz="2000" dirty="0"/>
              <a:t>的工作流程来控制工艺规程的设计,发放流程，版本</a:t>
            </a:r>
            <a:r>
              <a:rPr lang="zh-CN" altLang="en-US" sz="2000" dirty="0" smtClean="0"/>
              <a:t>规则</a:t>
            </a:r>
            <a:endParaRPr lang="en-US" altLang="zh-CN" sz="2000"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388" y="2833013"/>
            <a:ext cx="5615624" cy="39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1373767" y="1412595"/>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7"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8" name="AutoShape 6"/>
          <p:cNvSpPr>
            <a:spLocks noChangeArrowheads="1"/>
          </p:cNvSpPr>
          <p:nvPr/>
        </p:nvSpPr>
        <p:spPr bwMode="gray">
          <a:xfrm>
            <a:off x="1373767" y="2453657"/>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2123727" y="2449228"/>
            <a:ext cx="5256579"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0" name="Text Box 5"/>
          <p:cNvSpPr txBox="1">
            <a:spLocks noChangeArrowheads="1"/>
          </p:cNvSpPr>
          <p:nvPr/>
        </p:nvSpPr>
        <p:spPr bwMode="gray">
          <a:xfrm>
            <a:off x="1475656" y="2596005"/>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smtClean="0">
                <a:solidFill>
                  <a:schemeClr val="bg1"/>
                </a:solidFill>
                <a:effectLst>
                  <a:outerShdw blurRad="38100" dist="38100" dir="2700000" algn="tl">
                    <a:srgbClr val="C0C0C0"/>
                  </a:outerShdw>
                </a:effectLst>
                <a:latin typeface="微软雅黑" pitchFamily="34" charset="-122"/>
                <a:ea typeface="微软雅黑" pitchFamily="34" charset="-122"/>
              </a:rPr>
              <a:t>2.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培训内容</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2" name="AutoShape 4"/>
          <p:cNvSpPr>
            <a:spLocks noChangeArrowheads="1"/>
          </p:cNvSpPr>
          <p:nvPr/>
        </p:nvSpPr>
        <p:spPr bwMode="gray">
          <a:xfrm>
            <a:off x="2871874" y="3279021"/>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3" name="Text Box 5"/>
          <p:cNvSpPr txBox="1">
            <a:spLocks noChangeArrowheads="1"/>
          </p:cNvSpPr>
          <p:nvPr/>
        </p:nvSpPr>
        <p:spPr bwMode="gray">
          <a:xfrm>
            <a:off x="3241963" y="3413719"/>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入门</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4" name="AutoShape 4"/>
          <p:cNvSpPr>
            <a:spLocks noChangeArrowheads="1"/>
          </p:cNvSpPr>
          <p:nvPr/>
        </p:nvSpPr>
        <p:spPr bwMode="gray">
          <a:xfrm>
            <a:off x="2123728" y="1412595"/>
            <a:ext cx="5256584"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25" name="Text Box 5"/>
          <p:cNvSpPr txBox="1">
            <a:spLocks noChangeArrowheads="1"/>
          </p:cNvSpPr>
          <p:nvPr/>
        </p:nvSpPr>
        <p:spPr bwMode="gray">
          <a:xfrm>
            <a:off x="1475656" y="1556611"/>
            <a:ext cx="5641975" cy="369332"/>
          </a:xfrm>
          <a:prstGeom prst="rect">
            <a:avLst/>
          </a:prstGeom>
          <a:noFill/>
          <a:ln w="9525">
            <a:noFill/>
            <a:miter lim="800000"/>
            <a:headEnd/>
            <a:tailEnd/>
          </a:ln>
          <a:effectLst/>
        </p:spPr>
        <p:txBody>
          <a:bodyPr>
            <a:spAutoFit/>
          </a:bodyPr>
          <a:lstStyle/>
          <a:p>
            <a:pPr latinLnBrk="1"/>
            <a:r>
              <a:rPr kumimoji="1" lang="ko-KR" altLang="en-US" sz="1800" dirty="0">
                <a:effectLst>
                  <a:outerShdw blurRad="38100" dist="38100" dir="2700000" algn="tl">
                    <a:srgbClr val="C0C0C0"/>
                  </a:outerShdw>
                </a:effectLst>
                <a:latin typeface="微软雅黑" pitchFamily="34" charset="-122"/>
                <a:ea typeface="굴림" pitchFamily="34" charset="-127"/>
              </a:rPr>
              <a:t> </a:t>
            </a:r>
            <a:r>
              <a:rPr kumimoji="1" lang="en-US" altLang="ko-KR" sz="1800" dirty="0">
                <a:solidFill>
                  <a:schemeClr val="bg1"/>
                </a:solidFill>
                <a:effectLst>
                  <a:outerShdw blurRad="38100" dist="38100" dir="2700000" algn="tl">
                    <a:srgbClr val="C0C0C0"/>
                  </a:outerShdw>
                </a:effectLst>
                <a:latin typeface="微软雅黑" pitchFamily="34" charset="-122"/>
                <a:ea typeface="微软雅黑" pitchFamily="34" charset="-122"/>
              </a:rPr>
              <a:t>1.</a:t>
            </a:r>
            <a:r>
              <a:rPr kumimoji="1" lang="en-US" altLang="ko-KR" sz="1800" dirty="0">
                <a:effectLst>
                  <a:outerShdw blurRad="38100" dist="38100" dir="2700000" algn="tl">
                    <a:srgbClr val="C0C0C0"/>
                  </a:outerShdw>
                </a:effectLst>
                <a:latin typeface="微软雅黑" pitchFamily="34" charset="-122"/>
                <a:ea typeface="微软雅黑" pitchFamily="34" charset="-122"/>
              </a:rPr>
              <a:t>     </a:t>
            </a:r>
            <a:r>
              <a:rPr kumimoji="1" lang="en-US" altLang="ko-KR" sz="1800" dirty="0" smtClean="0">
                <a:effectLst>
                  <a:outerShdw blurRad="38100" dist="38100" dir="2700000" algn="tl">
                    <a:srgbClr val="C0C0C0"/>
                  </a:outerShdw>
                </a:effectLst>
                <a:latin typeface="微软雅黑" pitchFamily="34" charset="-122"/>
                <a:ea typeface="微软雅黑" pitchFamily="34" charset="-122"/>
              </a:rPr>
              <a:t>                 </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培训目标</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9" name="标题 28"/>
          <p:cNvSpPr>
            <a:spLocks noGrp="1"/>
          </p:cNvSpPr>
          <p:nvPr>
            <p:ph type="title"/>
          </p:nvPr>
        </p:nvSpPr>
        <p:spPr/>
        <p:txBody>
          <a:bodyPr/>
          <a:lstStyle/>
          <a:p>
            <a:r>
              <a:rPr lang="zh-CN" altLang="en-US" dirty="0" smtClean="0"/>
              <a:t>目录</a:t>
            </a:r>
            <a:endParaRPr lang="zh-CN" altLang="en-US" dirty="0"/>
          </a:p>
        </p:txBody>
      </p:sp>
      <p:sp>
        <p:nvSpPr>
          <p:cNvPr id="13" name="AutoShape 4"/>
          <p:cNvSpPr>
            <a:spLocks noChangeArrowheads="1"/>
          </p:cNvSpPr>
          <p:nvPr/>
        </p:nvSpPr>
        <p:spPr bwMode="gray">
          <a:xfrm>
            <a:off x="2871868" y="4027174"/>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4" name="Text Box 5"/>
          <p:cNvSpPr txBox="1">
            <a:spLocks noChangeArrowheads="1"/>
          </p:cNvSpPr>
          <p:nvPr/>
        </p:nvSpPr>
        <p:spPr bwMode="gray">
          <a:xfrm>
            <a:off x="3241957" y="4161872"/>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基本概念</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15" name="AutoShape 4"/>
          <p:cNvSpPr>
            <a:spLocks noChangeArrowheads="1"/>
          </p:cNvSpPr>
          <p:nvPr/>
        </p:nvSpPr>
        <p:spPr bwMode="gray">
          <a:xfrm>
            <a:off x="2871868" y="4775327"/>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6" name="Text Box 5"/>
          <p:cNvSpPr txBox="1">
            <a:spLocks noChangeArrowheads="1"/>
          </p:cNvSpPr>
          <p:nvPr/>
        </p:nvSpPr>
        <p:spPr bwMode="gray">
          <a:xfrm>
            <a:off x="3241957" y="4910025"/>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基本任务</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27" name="AutoShape 4"/>
          <p:cNvSpPr>
            <a:spLocks noChangeArrowheads="1"/>
          </p:cNvSpPr>
          <p:nvPr/>
        </p:nvSpPr>
        <p:spPr bwMode="gray">
          <a:xfrm>
            <a:off x="2871868" y="5479722"/>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8" name="Text Box 5"/>
          <p:cNvSpPr txBox="1">
            <a:spLocks noChangeArrowheads="1"/>
          </p:cNvSpPr>
          <p:nvPr/>
        </p:nvSpPr>
        <p:spPr bwMode="gray">
          <a:xfrm>
            <a:off x="3241957" y="5614420"/>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规划装配制造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
        <p:nvSpPr>
          <p:cNvPr id="30" name="AutoShape 4"/>
          <p:cNvSpPr>
            <a:spLocks noChangeArrowheads="1"/>
          </p:cNvSpPr>
          <p:nvPr/>
        </p:nvSpPr>
        <p:spPr bwMode="gray">
          <a:xfrm>
            <a:off x="2871868" y="6186310"/>
            <a:ext cx="4508438" cy="630125"/>
          </a:xfrm>
          <a:prstGeom prst="roundRect">
            <a:avLst>
              <a:gd name="adj" fmla="val 10889"/>
            </a:avLst>
          </a:prstGeom>
          <a:gradFill rotWithShape="1">
            <a:gsLst>
              <a:gs pos="11000">
                <a:schemeClr val="bg1">
                  <a:lumMod val="75000"/>
                </a:schemeClr>
              </a:gs>
              <a:gs pos="50000">
                <a:srgbClr val="DDDDDD">
                  <a:gamma/>
                  <a:tint val="36471"/>
                  <a:invGamma/>
                </a:srgbClr>
              </a:gs>
              <a:gs pos="100000">
                <a:srgbClr val="DDDDDD"/>
              </a:gs>
            </a:gsLst>
            <a:lin ang="5400000" scaled="0"/>
          </a:gradFill>
          <a:ln w="38100">
            <a:solidFill>
              <a:srgbClr val="FFFFFF"/>
            </a:solidFill>
            <a:round/>
            <a:headEnd/>
            <a:tailEnd/>
          </a:ln>
          <a:effectLst>
            <a:outerShdw dist="135003" dir="2928844" algn="ctr" rotWithShape="0">
              <a:schemeClr val="bg1">
                <a:alpha val="50000"/>
              </a:schemeClr>
            </a:outerShdw>
          </a:effectLst>
        </p:spPr>
        <p:txBody>
          <a:bodyPr wrap="none" anchor="ctr"/>
          <a:lstStyle/>
          <a:p>
            <a:pPr fontAlgn="auto">
              <a:spcBef>
                <a:spcPts val="0"/>
              </a:spcBef>
              <a:spcAft>
                <a:spcPts val="0"/>
              </a:spcAft>
            </a:pPr>
            <a:endParaRPr lang="zh-CN" altLang="en-US" sz="1800" kern="0">
              <a:solidFill>
                <a:sysClr val="windowText" lastClr="000000"/>
              </a:solidFill>
              <a:latin typeface="微软雅黑" pitchFamily="34" charset="-122"/>
              <a:ea typeface="微软雅黑" pitchFamily="34" charset="-122"/>
            </a:endParaRPr>
          </a:p>
        </p:txBody>
      </p:sp>
      <p:sp>
        <p:nvSpPr>
          <p:cNvPr id="33" name="AutoShape 6"/>
          <p:cNvSpPr>
            <a:spLocks noChangeArrowheads="1"/>
          </p:cNvSpPr>
          <p:nvPr/>
        </p:nvSpPr>
        <p:spPr bwMode="gray">
          <a:xfrm>
            <a:off x="2123728" y="329578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2.1</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4" name="AutoShape 6"/>
          <p:cNvSpPr>
            <a:spLocks noChangeArrowheads="1"/>
          </p:cNvSpPr>
          <p:nvPr/>
        </p:nvSpPr>
        <p:spPr bwMode="gray">
          <a:xfrm>
            <a:off x="2143723" y="401820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2.2</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5" name="AutoShape 6"/>
          <p:cNvSpPr>
            <a:spLocks noChangeArrowheads="1"/>
          </p:cNvSpPr>
          <p:nvPr/>
        </p:nvSpPr>
        <p:spPr bwMode="gray">
          <a:xfrm>
            <a:off x="2123727" y="4809160"/>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2.3</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6" name="AutoShape 6"/>
          <p:cNvSpPr>
            <a:spLocks noChangeArrowheads="1"/>
          </p:cNvSpPr>
          <p:nvPr/>
        </p:nvSpPr>
        <p:spPr bwMode="gray">
          <a:xfrm>
            <a:off x="2125545" y="5484791"/>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2.4</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7" name="AutoShape 6"/>
          <p:cNvSpPr>
            <a:spLocks noChangeArrowheads="1"/>
          </p:cNvSpPr>
          <p:nvPr/>
        </p:nvSpPr>
        <p:spPr bwMode="gray">
          <a:xfrm>
            <a:off x="2123728" y="6187982"/>
            <a:ext cx="688397" cy="648072"/>
          </a:xfrm>
          <a:prstGeom prst="roundRect">
            <a:avLst>
              <a:gd name="adj" fmla="val 11921"/>
            </a:avLst>
          </a:prstGeom>
          <a:gradFill flip="none" rotWithShape="1">
            <a:gsLst>
              <a:gs pos="75000">
                <a:srgbClr val="0075C2"/>
              </a:gs>
              <a:gs pos="100000">
                <a:srgbClr val="728CCE">
                  <a:gamma/>
                  <a:shade val="69804"/>
                  <a:invGamma/>
                </a:srgbClr>
              </a:gs>
            </a:gsLst>
            <a:lin ang="5400000" scaled="1"/>
            <a:tileRect/>
          </a:gradFill>
          <a:ln w="38100">
            <a:solidFill>
              <a:srgbClr val="FFFF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2.5</a:t>
            </a: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32" name="AutoShape 4"/>
          <p:cNvSpPr>
            <a:spLocks noChangeArrowheads="1"/>
          </p:cNvSpPr>
          <p:nvPr/>
        </p:nvSpPr>
        <p:spPr bwMode="gray">
          <a:xfrm>
            <a:off x="2871868" y="6184117"/>
            <a:ext cx="4508438" cy="630125"/>
          </a:xfrm>
          <a:prstGeom prst="roundRect">
            <a:avLst>
              <a:gd name="adj" fmla="val 1088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Text Box 5"/>
          <p:cNvSpPr txBox="1">
            <a:spLocks noChangeArrowheads="1"/>
          </p:cNvSpPr>
          <p:nvPr/>
        </p:nvSpPr>
        <p:spPr bwMode="gray">
          <a:xfrm>
            <a:off x="3241957" y="6321008"/>
            <a:ext cx="3820817" cy="369332"/>
          </a:xfrm>
          <a:prstGeom prst="rect">
            <a:avLst/>
          </a:prstGeom>
          <a:noFill/>
          <a:ln w="9525">
            <a:noFill/>
            <a:miter lim="800000"/>
            <a:headEnd/>
            <a:tailEnd/>
          </a:ln>
          <a:effectLst/>
        </p:spPr>
        <p:txBody>
          <a:bodyPr wrap="square">
            <a:spAutoFit/>
          </a:bodyPr>
          <a:lstStyle/>
          <a:p>
            <a:pPr latinLnBrk="1"/>
            <a:r>
              <a:rPr kumimoji="1" lang="zh-CN" altLang="en-US" sz="1800" dirty="0" smtClean="0">
                <a:effectLst>
                  <a:outerShdw blurRad="38100" dist="38100" dir="2700000" algn="tl">
                    <a:srgbClr val="C0C0C0"/>
                  </a:outerShdw>
                </a:effectLst>
                <a:latin typeface="微软雅黑" pitchFamily="34" charset="-122"/>
                <a:ea typeface="微软雅黑" pitchFamily="34" charset="-122"/>
              </a:rPr>
              <a:t>规划</a:t>
            </a:r>
            <a:r>
              <a:rPr kumimoji="1" lang="zh-CN" altLang="en-US" sz="1800" dirty="0">
                <a:effectLst>
                  <a:outerShdw blurRad="38100" dist="38100" dir="2700000" algn="tl">
                    <a:srgbClr val="C0C0C0"/>
                  </a:outerShdw>
                </a:effectLst>
                <a:latin typeface="微软雅黑" pitchFamily="34" charset="-122"/>
                <a:ea typeface="微软雅黑" pitchFamily="34" charset="-122"/>
              </a:rPr>
              <a:t>零件</a:t>
            </a:r>
            <a:r>
              <a:rPr kumimoji="1" lang="zh-CN" altLang="en-US" sz="1800" dirty="0" smtClean="0">
                <a:effectLst>
                  <a:outerShdw blurRad="38100" dist="38100" dir="2700000" algn="tl">
                    <a:srgbClr val="C0C0C0"/>
                  </a:outerShdw>
                </a:effectLst>
                <a:latin typeface="微软雅黑" pitchFamily="34" charset="-122"/>
                <a:ea typeface="微软雅黑" pitchFamily="34" charset="-122"/>
              </a:rPr>
              <a:t>制造</a:t>
            </a:r>
            <a:endParaRPr kumimoji="1" lang="en-US" altLang="ko-KR" sz="1800" dirty="0">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203967966"/>
      </p:ext>
    </p:extLst>
  </p:cSld>
  <p:clrMapOvr>
    <a:masterClrMapping/>
  </p:clrMapOvr>
  <p:transition advTm="5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零件制造业务流程</a:t>
            </a:r>
            <a:endParaRPr lang="zh-CN" altLang="en-US" dirty="0"/>
          </a:p>
        </p:txBody>
      </p:sp>
      <p:sp>
        <p:nvSpPr>
          <p:cNvPr id="5" name="Rectangle 49"/>
          <p:cNvSpPr>
            <a:spLocks noChangeArrowheads="1"/>
          </p:cNvSpPr>
          <p:nvPr/>
        </p:nvSpPr>
        <p:spPr bwMode="auto">
          <a:xfrm>
            <a:off x="-1588" y="1333500"/>
            <a:ext cx="9144001" cy="4876800"/>
          </a:xfrm>
          <a:prstGeom prst="rect">
            <a:avLst/>
          </a:prstGeom>
          <a:solidFill>
            <a:schemeClr val="bg2"/>
          </a:solidFill>
          <a:ln w="9525" algn="ctr">
            <a:solidFill>
              <a:schemeClr val="tx1"/>
            </a:solidFill>
            <a:round/>
            <a:headEnd/>
            <a:tailEnd/>
          </a:ln>
        </p:spPr>
        <p:txBody>
          <a:bodyPr lIns="0" tIns="0" rIns="0" bIns="0"/>
          <a:lstStyle/>
          <a:p>
            <a:endParaRPr lang="en-US">
              <a:cs typeface="Arial" charset="0"/>
            </a:endParaRPr>
          </a:p>
        </p:txBody>
      </p:sp>
      <p:sp>
        <p:nvSpPr>
          <p:cNvPr id="6" name="Rectangle 53"/>
          <p:cNvSpPr/>
          <p:nvPr/>
        </p:nvSpPr>
        <p:spPr>
          <a:xfrm>
            <a:off x="3348038" y="2408238"/>
            <a:ext cx="1082675" cy="279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工装设计</a:t>
            </a:r>
          </a:p>
        </p:txBody>
      </p:sp>
      <p:sp>
        <p:nvSpPr>
          <p:cNvPr id="7" name="Rectangle 54"/>
          <p:cNvSpPr/>
          <p:nvPr/>
        </p:nvSpPr>
        <p:spPr>
          <a:xfrm>
            <a:off x="4716463" y="2373313"/>
            <a:ext cx="1460500" cy="3508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en-US" sz="1600">
                <a:solidFill>
                  <a:schemeClr val="tx1"/>
                </a:solidFill>
                <a:latin typeface="Verdana" pitchFamily="34" charset="0"/>
                <a:ea typeface="宋体" pitchFamily="2" charset="-122"/>
                <a:cs typeface="Arial" charset="0"/>
              </a:rPr>
              <a:t>NC</a:t>
            </a:r>
            <a:r>
              <a:rPr lang="zh-CN" altLang="en-US" sz="1600">
                <a:solidFill>
                  <a:schemeClr val="tx1"/>
                </a:solidFill>
                <a:latin typeface="Verdana" pitchFamily="34" charset="0"/>
                <a:ea typeface="宋体" pitchFamily="2" charset="-122"/>
                <a:cs typeface="Arial" charset="0"/>
              </a:rPr>
              <a:t>编程</a:t>
            </a:r>
            <a:r>
              <a:rPr lang="en-US" altLang="zh-CN" sz="1600">
                <a:solidFill>
                  <a:schemeClr val="tx1"/>
                </a:solidFill>
                <a:latin typeface="Verdana" pitchFamily="34" charset="0"/>
                <a:ea typeface="宋体" pitchFamily="2" charset="-122"/>
                <a:cs typeface="Arial" charset="0"/>
              </a:rPr>
              <a:t>/</a:t>
            </a:r>
            <a:r>
              <a:rPr lang="zh-CN" altLang="en-US" sz="1600">
                <a:solidFill>
                  <a:schemeClr val="tx1"/>
                </a:solidFill>
                <a:latin typeface="Verdana" pitchFamily="34" charset="0"/>
                <a:ea typeface="宋体" pitchFamily="2" charset="-122"/>
                <a:cs typeface="Arial" charset="0"/>
              </a:rPr>
              <a:t>验证</a:t>
            </a:r>
          </a:p>
        </p:txBody>
      </p:sp>
      <p:pic>
        <p:nvPicPr>
          <p:cNvPr id="8" name="Picture 26" descr="https://mycommunity.ugs.com/marketing/partmfg/image_library/NX%20CAM%20%20Tooling/NX%20CAM/Miscellaneous%20Images/mach_1.jpg"/>
          <p:cNvPicPr>
            <a:picLocks noChangeAspect="1" noChangeArrowheads="1"/>
          </p:cNvPicPr>
          <p:nvPr/>
        </p:nvPicPr>
        <p:blipFill>
          <a:blip r:embed="rId2" cstate="print"/>
          <a:srcRect/>
          <a:stretch>
            <a:fillRect/>
          </a:stretch>
        </p:blipFill>
        <p:spPr bwMode="auto">
          <a:xfrm>
            <a:off x="3276600" y="2798763"/>
            <a:ext cx="1250950" cy="903287"/>
          </a:xfrm>
          <a:prstGeom prst="rect">
            <a:avLst/>
          </a:prstGeom>
          <a:noFill/>
          <a:ln w="9525">
            <a:noFill/>
            <a:miter lim="800000"/>
            <a:headEnd/>
            <a:tailEnd/>
          </a:ln>
        </p:spPr>
      </p:pic>
      <p:pic>
        <p:nvPicPr>
          <p:cNvPr id="9" name="Picture 28" descr="https://mycommunity.ugs.com/marketing/partmfg/image_library/NX%20CAM%20%20Tooling/NX%20CAM/5%20Axis%20Machining/var_axis_1.jpg"/>
          <p:cNvPicPr>
            <a:picLocks noChangeAspect="1" noChangeArrowheads="1"/>
          </p:cNvPicPr>
          <p:nvPr/>
        </p:nvPicPr>
        <p:blipFill>
          <a:blip r:embed="rId3" cstate="print"/>
          <a:srcRect/>
          <a:stretch>
            <a:fillRect/>
          </a:stretch>
        </p:blipFill>
        <p:spPr bwMode="auto">
          <a:xfrm>
            <a:off x="4787900" y="2798763"/>
            <a:ext cx="1222375" cy="917575"/>
          </a:xfrm>
          <a:prstGeom prst="rect">
            <a:avLst/>
          </a:prstGeom>
          <a:noFill/>
          <a:ln w="9525">
            <a:noFill/>
            <a:miter lim="800000"/>
            <a:headEnd/>
            <a:tailEnd/>
          </a:ln>
        </p:spPr>
      </p:pic>
      <p:sp>
        <p:nvSpPr>
          <p:cNvPr id="10" name="Rectangle 4"/>
          <p:cNvSpPr txBox="1">
            <a:spLocks noChangeArrowheads="1"/>
          </p:cNvSpPr>
          <p:nvPr/>
        </p:nvSpPr>
        <p:spPr>
          <a:xfrm>
            <a:off x="609600" y="3276600"/>
            <a:ext cx="4953000" cy="4343400"/>
          </a:xfrm>
          <a:prstGeom prst="rect">
            <a:avLst/>
          </a:prstGeom>
        </p:spPr>
        <p:txBody>
          <a:bodyPr/>
          <a:lstStyle/>
          <a:p>
            <a:pPr marL="342900" indent="-342900" eaLnBrk="0" hangingPunct="0">
              <a:lnSpc>
                <a:spcPct val="150000"/>
              </a:lnSpc>
              <a:buClr>
                <a:schemeClr val="tx2"/>
              </a:buClr>
              <a:buSzPct val="80000"/>
              <a:buFont typeface="Wingdings" pitchFamily="2" charset="2"/>
              <a:buChar char="§"/>
            </a:pPr>
            <a:endParaRPr lang="en-US" sz="2000">
              <a:cs typeface="Arial" charset="0"/>
            </a:endParaRPr>
          </a:p>
          <a:p>
            <a:pPr marL="342900" indent="-342900" eaLnBrk="0" hangingPunct="0">
              <a:lnSpc>
                <a:spcPts val="2400"/>
              </a:lnSpc>
              <a:buClr>
                <a:srgbClr val="A3A3A3"/>
              </a:buClr>
              <a:buSzPct val="80000"/>
              <a:buFont typeface="Wingdings" pitchFamily="2" charset="2"/>
              <a:buChar char="§"/>
            </a:pPr>
            <a:endParaRPr lang="en-US" sz="2000">
              <a:cs typeface="Arial" charset="0"/>
            </a:endParaRPr>
          </a:p>
          <a:p>
            <a:pPr marL="342900" indent="-342900" eaLnBrk="0" hangingPunct="0">
              <a:lnSpc>
                <a:spcPts val="2400"/>
              </a:lnSpc>
              <a:buClr>
                <a:srgbClr val="A3A3A3"/>
              </a:buClr>
              <a:buSzPct val="80000"/>
              <a:buFont typeface="Wingdings" pitchFamily="2" charset="2"/>
              <a:buChar char="§"/>
            </a:pPr>
            <a:endParaRPr lang="en-US" sz="2000">
              <a:cs typeface="Arial" charset="0"/>
            </a:endParaRPr>
          </a:p>
        </p:txBody>
      </p:sp>
      <p:sp>
        <p:nvSpPr>
          <p:cNvPr id="11" name="Rectangle 4"/>
          <p:cNvSpPr txBox="1">
            <a:spLocks noChangeArrowheads="1"/>
          </p:cNvSpPr>
          <p:nvPr/>
        </p:nvSpPr>
        <p:spPr>
          <a:xfrm>
            <a:off x="685800" y="3352800"/>
            <a:ext cx="4953000" cy="4343400"/>
          </a:xfrm>
          <a:prstGeom prst="rect">
            <a:avLst/>
          </a:prstGeom>
        </p:spPr>
        <p:txBody>
          <a:bodyPr/>
          <a:lstStyle/>
          <a:p>
            <a:pPr marL="342900" indent="-342900" eaLnBrk="0" hangingPunct="0">
              <a:lnSpc>
                <a:spcPct val="150000"/>
              </a:lnSpc>
              <a:buClr>
                <a:schemeClr val="tx2"/>
              </a:buClr>
              <a:buSzPct val="80000"/>
              <a:buFont typeface="Wingdings" pitchFamily="2" charset="2"/>
              <a:buChar char="§"/>
            </a:pPr>
            <a:endParaRPr lang="en-US" sz="2000">
              <a:cs typeface="Arial" charset="0"/>
            </a:endParaRPr>
          </a:p>
          <a:p>
            <a:pPr marL="342900" indent="-342900" eaLnBrk="0" hangingPunct="0">
              <a:lnSpc>
                <a:spcPts val="2400"/>
              </a:lnSpc>
              <a:buClr>
                <a:srgbClr val="A3A3A3"/>
              </a:buClr>
              <a:buSzPct val="80000"/>
              <a:buFont typeface="Wingdings" pitchFamily="2" charset="2"/>
              <a:buChar char="§"/>
            </a:pPr>
            <a:endParaRPr lang="en-US" sz="2000">
              <a:cs typeface="Arial" charset="0"/>
            </a:endParaRPr>
          </a:p>
        </p:txBody>
      </p:sp>
      <p:sp>
        <p:nvSpPr>
          <p:cNvPr id="12" name="Rectangle 23"/>
          <p:cNvSpPr/>
          <p:nvPr/>
        </p:nvSpPr>
        <p:spPr bwMode="auto">
          <a:xfrm>
            <a:off x="7696200" y="2192338"/>
            <a:ext cx="1371600" cy="71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en-US" sz="1600">
                <a:solidFill>
                  <a:schemeClr val="tx1"/>
                </a:solidFill>
                <a:latin typeface="Verdana" pitchFamily="34" charset="0"/>
                <a:cs typeface="Arial" charset="0"/>
              </a:rPr>
              <a:t>MES / ERP </a:t>
            </a:r>
            <a:r>
              <a:rPr lang="zh-CN" altLang="en-US" sz="1600">
                <a:solidFill>
                  <a:schemeClr val="tx1"/>
                </a:solidFill>
                <a:latin typeface="Verdana" pitchFamily="34" charset="0"/>
                <a:ea typeface="宋体" pitchFamily="2" charset="-122"/>
                <a:cs typeface="Arial" charset="0"/>
              </a:rPr>
              <a:t>集成</a:t>
            </a:r>
          </a:p>
        </p:txBody>
      </p:sp>
      <p:pic>
        <p:nvPicPr>
          <p:cNvPr id="13" name="Picture 64" descr="C:\Documents and Settings\bagchi\Local Settings\Temporary Internet Files\Content.IE5\0HUF0LMN\MCj04241940000[1].wmf"/>
          <p:cNvPicPr>
            <a:picLocks noChangeAspect="1" noChangeArrowheads="1"/>
          </p:cNvPicPr>
          <p:nvPr/>
        </p:nvPicPr>
        <p:blipFill>
          <a:blip r:embed="rId4" cstate="print"/>
          <a:srcRect/>
          <a:stretch>
            <a:fillRect/>
          </a:stretch>
        </p:blipFill>
        <p:spPr bwMode="auto">
          <a:xfrm>
            <a:off x="8461375" y="2952750"/>
            <a:ext cx="371475" cy="657225"/>
          </a:xfrm>
          <a:prstGeom prst="rect">
            <a:avLst/>
          </a:prstGeom>
          <a:noFill/>
          <a:ln w="9525">
            <a:noFill/>
            <a:miter lim="800000"/>
            <a:headEnd/>
            <a:tailEnd/>
          </a:ln>
        </p:spPr>
      </p:pic>
      <p:pic>
        <p:nvPicPr>
          <p:cNvPr id="14" name="Picture 64" descr="C:\Documents and Settings\bagchi\Local Settings\Temporary Internet Files\Content.IE5\0HUF0LMN\MCj04241940000[1].wmf"/>
          <p:cNvPicPr>
            <a:picLocks noChangeAspect="1" noChangeArrowheads="1"/>
          </p:cNvPicPr>
          <p:nvPr/>
        </p:nvPicPr>
        <p:blipFill>
          <a:blip r:embed="rId4" cstate="print"/>
          <a:srcRect/>
          <a:stretch>
            <a:fillRect/>
          </a:stretch>
        </p:blipFill>
        <p:spPr bwMode="auto">
          <a:xfrm>
            <a:off x="8004175" y="2952750"/>
            <a:ext cx="371475" cy="657225"/>
          </a:xfrm>
          <a:prstGeom prst="rect">
            <a:avLst/>
          </a:prstGeom>
          <a:noFill/>
          <a:ln w="9525">
            <a:noFill/>
            <a:miter lim="800000"/>
            <a:headEnd/>
            <a:tailEnd/>
          </a:ln>
        </p:spPr>
      </p:pic>
      <p:sp>
        <p:nvSpPr>
          <p:cNvPr id="15" name="Rectangle 21"/>
          <p:cNvSpPr/>
          <p:nvPr/>
        </p:nvSpPr>
        <p:spPr bwMode="auto">
          <a:xfrm>
            <a:off x="6443663" y="2401888"/>
            <a:ext cx="1031875" cy="2921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工艺卡片</a:t>
            </a:r>
          </a:p>
        </p:txBody>
      </p:sp>
      <p:pic>
        <p:nvPicPr>
          <p:cNvPr id="16" name="Picture 20" descr="C:\Documents and Settings\bagchi\Local Settings\Temporary Internet Files\Content.IE5\W3M37JX4\MCj04326360000[1].png"/>
          <p:cNvPicPr>
            <a:picLocks noChangeAspect="1" noChangeArrowheads="1"/>
          </p:cNvPicPr>
          <p:nvPr/>
        </p:nvPicPr>
        <p:blipFill>
          <a:blip r:embed="rId5" cstate="print"/>
          <a:srcRect/>
          <a:stretch>
            <a:fillRect/>
          </a:stretch>
        </p:blipFill>
        <p:spPr bwMode="auto">
          <a:xfrm>
            <a:off x="6588125" y="2792413"/>
            <a:ext cx="690563" cy="919162"/>
          </a:xfrm>
          <a:prstGeom prst="rect">
            <a:avLst/>
          </a:prstGeom>
          <a:noFill/>
          <a:ln w="9525">
            <a:noFill/>
            <a:miter lim="800000"/>
            <a:headEnd/>
            <a:tailEnd/>
          </a:ln>
        </p:spPr>
      </p:pic>
      <p:sp>
        <p:nvSpPr>
          <p:cNvPr id="17" name="Rectangle 22"/>
          <p:cNvSpPr/>
          <p:nvPr/>
        </p:nvSpPr>
        <p:spPr bwMode="auto">
          <a:xfrm>
            <a:off x="6700838" y="5734050"/>
            <a:ext cx="1616075" cy="3270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车间信息集成</a:t>
            </a:r>
          </a:p>
        </p:txBody>
      </p:sp>
      <p:pic>
        <p:nvPicPr>
          <p:cNvPr id="18" name="Picture 30"/>
          <p:cNvPicPr>
            <a:picLocks noChangeAspect="1" noChangeArrowheads="1"/>
          </p:cNvPicPr>
          <p:nvPr/>
        </p:nvPicPr>
        <p:blipFill>
          <a:blip r:embed="rId6" cstate="print"/>
          <a:srcRect/>
          <a:stretch>
            <a:fillRect/>
          </a:stretch>
        </p:blipFill>
        <p:spPr bwMode="auto">
          <a:xfrm>
            <a:off x="6916738" y="4724400"/>
            <a:ext cx="1154112" cy="1081088"/>
          </a:xfrm>
          <a:prstGeom prst="rect">
            <a:avLst/>
          </a:prstGeom>
          <a:noFill/>
          <a:ln w="9525">
            <a:noFill/>
            <a:miter lim="800000"/>
            <a:headEnd/>
            <a:tailEnd/>
          </a:ln>
        </p:spPr>
      </p:pic>
      <p:sp>
        <p:nvSpPr>
          <p:cNvPr id="19" name="Rectangle 19"/>
          <p:cNvSpPr/>
          <p:nvPr/>
        </p:nvSpPr>
        <p:spPr>
          <a:xfrm>
            <a:off x="1979613" y="5661025"/>
            <a:ext cx="1019175" cy="388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资源管理</a:t>
            </a:r>
          </a:p>
        </p:txBody>
      </p:sp>
      <p:pic>
        <p:nvPicPr>
          <p:cNvPr id="20" name="Picture 24" descr="https://mycommunity.ugs.com/marketing/partmfg/image_library/NX%20CAM%20%20Tooling/NX%20CAM/Miscellaneous%20Images/image_12e.jpg"/>
          <p:cNvPicPr>
            <a:picLocks noChangeAspect="1" noChangeArrowheads="1"/>
          </p:cNvPicPr>
          <p:nvPr/>
        </p:nvPicPr>
        <p:blipFill>
          <a:blip r:embed="rId7" cstate="print"/>
          <a:srcRect/>
          <a:stretch>
            <a:fillRect/>
          </a:stretch>
        </p:blipFill>
        <p:spPr bwMode="auto">
          <a:xfrm>
            <a:off x="2124075" y="4508500"/>
            <a:ext cx="973138" cy="1116013"/>
          </a:xfrm>
          <a:prstGeom prst="rect">
            <a:avLst/>
          </a:prstGeom>
          <a:noFill/>
          <a:ln w="9525">
            <a:noFill/>
            <a:miter lim="800000"/>
            <a:headEnd/>
            <a:tailEnd/>
          </a:ln>
        </p:spPr>
      </p:pic>
      <p:sp>
        <p:nvSpPr>
          <p:cNvPr id="21" name="Rectangle 18"/>
          <p:cNvSpPr/>
          <p:nvPr/>
        </p:nvSpPr>
        <p:spPr>
          <a:xfrm>
            <a:off x="1763713" y="2408238"/>
            <a:ext cx="1008062" cy="279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工艺设计</a:t>
            </a:r>
          </a:p>
        </p:txBody>
      </p:sp>
      <p:pic>
        <p:nvPicPr>
          <p:cNvPr id="22" name="Picture 13"/>
          <p:cNvPicPr>
            <a:picLocks noChangeAspect="1" noChangeArrowheads="1"/>
          </p:cNvPicPr>
          <p:nvPr/>
        </p:nvPicPr>
        <p:blipFill>
          <a:blip r:embed="rId8" cstate="print"/>
          <a:srcRect/>
          <a:stretch>
            <a:fillRect/>
          </a:stretch>
        </p:blipFill>
        <p:spPr bwMode="auto">
          <a:xfrm>
            <a:off x="1476375" y="3014663"/>
            <a:ext cx="1500188" cy="427037"/>
          </a:xfrm>
          <a:prstGeom prst="rect">
            <a:avLst/>
          </a:prstGeom>
          <a:noFill/>
          <a:ln w="9525">
            <a:noFill/>
            <a:miter lim="800000"/>
            <a:headEnd/>
            <a:tailEnd/>
          </a:ln>
        </p:spPr>
      </p:pic>
      <p:sp>
        <p:nvSpPr>
          <p:cNvPr id="23" name="Rectangle 62"/>
          <p:cNvSpPr/>
          <p:nvPr/>
        </p:nvSpPr>
        <p:spPr>
          <a:xfrm>
            <a:off x="250825" y="2405063"/>
            <a:ext cx="1008063" cy="2873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A3A3A3"/>
              </a:buClr>
              <a:buSzPct val="80000"/>
              <a:buFont typeface="Wingdings 3" pitchFamily="18" charset="2"/>
              <a:buNone/>
            </a:pPr>
            <a:r>
              <a:rPr lang="zh-CN" altLang="en-US" sz="1600">
                <a:solidFill>
                  <a:schemeClr val="tx1"/>
                </a:solidFill>
                <a:latin typeface="Verdana" pitchFamily="34" charset="0"/>
                <a:ea typeface="宋体" pitchFamily="2" charset="-122"/>
                <a:cs typeface="Arial" charset="0"/>
              </a:rPr>
              <a:t>零件设计</a:t>
            </a:r>
          </a:p>
        </p:txBody>
      </p:sp>
      <p:pic>
        <p:nvPicPr>
          <p:cNvPr id="24" name="Picture 6" descr="3d"/>
          <p:cNvPicPr>
            <a:picLocks noChangeAspect="1" noChangeArrowheads="1"/>
          </p:cNvPicPr>
          <p:nvPr/>
        </p:nvPicPr>
        <p:blipFill>
          <a:blip r:embed="rId9" cstate="print">
            <a:clrChange>
              <a:clrFrom>
                <a:srgbClr val="7D4140"/>
              </a:clrFrom>
              <a:clrTo>
                <a:srgbClr val="7D4140">
                  <a:alpha val="0"/>
                </a:srgbClr>
              </a:clrTo>
            </a:clrChange>
          </a:blip>
          <a:srcRect/>
          <a:stretch>
            <a:fillRect/>
          </a:stretch>
        </p:blipFill>
        <p:spPr bwMode="auto">
          <a:xfrm>
            <a:off x="152400" y="2873375"/>
            <a:ext cx="1116013" cy="754063"/>
          </a:xfrm>
          <a:prstGeom prst="rect">
            <a:avLst/>
          </a:prstGeom>
          <a:noFill/>
          <a:ln w="9525">
            <a:noFill/>
            <a:miter lim="800000"/>
            <a:headEnd/>
            <a:tailEnd/>
          </a:ln>
        </p:spPr>
      </p:pic>
      <p:graphicFrame>
        <p:nvGraphicFramePr>
          <p:cNvPr id="25" name="Diagram 39"/>
          <p:cNvGraphicFramePr/>
          <p:nvPr/>
        </p:nvGraphicFramePr>
        <p:xfrm>
          <a:off x="117040" y="1597762"/>
          <a:ext cx="8975750" cy="54132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26" name="Straight Connector 33"/>
          <p:cNvCxnSpPr/>
          <p:nvPr/>
        </p:nvCxnSpPr>
        <p:spPr bwMode="auto">
          <a:xfrm rot="5400000">
            <a:off x="8180744" y="3775869"/>
            <a:ext cx="404091" cy="1588"/>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27" name="Straight Connector 34"/>
          <p:cNvCxnSpPr/>
          <p:nvPr/>
        </p:nvCxnSpPr>
        <p:spPr bwMode="auto">
          <a:xfrm rot="5400000">
            <a:off x="2136987" y="4575561"/>
            <a:ext cx="909205" cy="825"/>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28" name="Straight Connector 37"/>
          <p:cNvCxnSpPr/>
          <p:nvPr/>
        </p:nvCxnSpPr>
        <p:spPr bwMode="auto">
          <a:xfrm rot="5400000">
            <a:off x="7160559" y="4503264"/>
            <a:ext cx="606137" cy="852"/>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29" name="Straight Connector 32"/>
          <p:cNvCxnSpPr/>
          <p:nvPr/>
        </p:nvCxnSpPr>
        <p:spPr bwMode="auto">
          <a:xfrm rot="5400000">
            <a:off x="6731079" y="3775869"/>
            <a:ext cx="406496" cy="1588"/>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0" name="Straight Connector 27"/>
          <p:cNvCxnSpPr/>
          <p:nvPr/>
        </p:nvCxnSpPr>
        <p:spPr>
          <a:xfrm rot="5400000">
            <a:off x="2006679" y="3775869"/>
            <a:ext cx="406496" cy="1588"/>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rot="5400000">
            <a:off x="3732569" y="3863595"/>
            <a:ext cx="404091" cy="761"/>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rot="5400000">
            <a:off x="5168979" y="3851640"/>
            <a:ext cx="406496" cy="1073"/>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3" name="Straight Connector 63"/>
          <p:cNvCxnSpPr/>
          <p:nvPr/>
        </p:nvCxnSpPr>
        <p:spPr>
          <a:xfrm rot="5400000">
            <a:off x="482679" y="3852194"/>
            <a:ext cx="406496" cy="1589"/>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sp>
        <p:nvSpPr>
          <p:cNvPr id="34" name="Can 39"/>
          <p:cNvSpPr/>
          <p:nvPr/>
        </p:nvSpPr>
        <p:spPr>
          <a:xfrm rot="5400000">
            <a:off x="4330032" y="973"/>
            <a:ext cx="482603" cy="8544616"/>
          </a:xfrm>
          <a:prstGeom prst="can">
            <a:avLst/>
          </a:prstGeom>
          <a:solidFill>
            <a:srgbClr val="00722A"/>
          </a:solidFill>
          <a:ln w="6350">
            <a:solidFill>
              <a:srgbClr val="C00000"/>
            </a:solidFill>
          </a:ln>
          <a:effectLst>
            <a:glow rad="1397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buClr>
                <a:srgbClr val="A3A3A3"/>
              </a:buClr>
              <a:buSzPct val="80000"/>
              <a:buFont typeface="Wingdings 3" pitchFamily="18" charset="2"/>
              <a:buNone/>
              <a:defRPr/>
            </a:pPr>
            <a:r>
              <a:rPr lang="en-US" sz="2000" dirty="0">
                <a:solidFill>
                  <a:schemeClr val="bg2"/>
                </a:solidFill>
                <a:latin typeface="Verdana" pitchFamily="34" charset="0"/>
              </a:rPr>
              <a:t>Manufacturing Process Management</a:t>
            </a:r>
          </a:p>
        </p:txBody>
      </p:sp>
    </p:spTree>
    <p:extLst>
      <p:ext uri="{BB962C8B-B14F-4D97-AF65-F5344CB8AC3E}">
        <p14:creationId xmlns:p14="http://schemas.microsoft.com/office/powerpoint/2010/main" val="2679020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零件工艺设计</a:t>
            </a:r>
            <a:endParaRPr lang="zh-CN" altLang="en-US" dirty="0"/>
          </a:p>
        </p:txBody>
      </p:sp>
      <p:pic>
        <p:nvPicPr>
          <p:cNvPr id="35" name="Picture 7"/>
          <p:cNvPicPr>
            <a:picLocks noChangeAspect="1" noChangeArrowheads="1"/>
          </p:cNvPicPr>
          <p:nvPr/>
        </p:nvPicPr>
        <p:blipFill>
          <a:blip r:embed="rId2" cstate="print"/>
          <a:srcRect/>
          <a:stretch>
            <a:fillRect/>
          </a:stretch>
        </p:blipFill>
        <p:spPr bwMode="auto">
          <a:xfrm>
            <a:off x="5590166" y="1557338"/>
            <a:ext cx="4219575" cy="3886200"/>
          </a:xfrm>
          <a:prstGeom prst="rect">
            <a:avLst/>
          </a:prstGeom>
          <a:noFill/>
          <a:ln w="9525">
            <a:noFill/>
            <a:miter lim="800000"/>
            <a:headEnd/>
            <a:tailEnd/>
          </a:ln>
        </p:spPr>
      </p:pic>
      <p:sp>
        <p:nvSpPr>
          <p:cNvPr id="36" name="Rectangle 3"/>
          <p:cNvSpPr txBox="1">
            <a:spLocks noChangeArrowheads="1"/>
          </p:cNvSpPr>
          <p:nvPr/>
        </p:nvSpPr>
        <p:spPr>
          <a:xfrm>
            <a:off x="539750" y="1412875"/>
            <a:ext cx="3600450" cy="511333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zh-CN" altLang="en-US" dirty="0" smtClean="0"/>
              <a:t>工艺设计与产品设计在同一个数据平台</a:t>
            </a:r>
          </a:p>
          <a:p>
            <a:pPr fontAlgn="auto">
              <a:spcBef>
                <a:spcPct val="50000"/>
              </a:spcBef>
              <a:spcAft>
                <a:spcPts val="0"/>
              </a:spcAft>
              <a:buFont typeface="Wingdings" pitchFamily="2" charset="2"/>
              <a:buChar char="§"/>
            </a:pPr>
            <a:r>
              <a:rPr lang="zh-CN" altLang="en-US" dirty="0" smtClean="0"/>
              <a:t>直接查看、引用设计数据</a:t>
            </a:r>
          </a:p>
          <a:p>
            <a:pPr fontAlgn="auto">
              <a:spcBef>
                <a:spcPct val="50000"/>
              </a:spcBef>
              <a:spcAft>
                <a:spcPts val="0"/>
              </a:spcAft>
              <a:buFont typeface="Wingdings" pitchFamily="2" charset="2"/>
              <a:buChar char="§"/>
            </a:pPr>
            <a:r>
              <a:rPr lang="zh-CN" altLang="en-US" dirty="0" smtClean="0"/>
              <a:t>建立基于数据库的结构化工艺</a:t>
            </a:r>
          </a:p>
          <a:p>
            <a:pPr fontAlgn="auto">
              <a:spcBef>
                <a:spcPct val="50000"/>
              </a:spcBef>
              <a:spcAft>
                <a:spcPts val="0"/>
              </a:spcAft>
              <a:buFont typeface="Wingdings" pitchFamily="2" charset="2"/>
              <a:buChar char="§"/>
            </a:pPr>
            <a:r>
              <a:rPr lang="zh-CN" altLang="en-US" dirty="0" smtClean="0"/>
              <a:t>利用典型工艺模板快速创建工艺</a:t>
            </a:r>
          </a:p>
          <a:p>
            <a:pPr fontAlgn="auto">
              <a:spcBef>
                <a:spcPct val="50000"/>
              </a:spcBef>
              <a:spcAft>
                <a:spcPts val="0"/>
              </a:spcAft>
              <a:buFont typeface="Wingdings" pitchFamily="2" charset="2"/>
              <a:buChar char="§"/>
            </a:pPr>
            <a:r>
              <a:rPr lang="zh-CN" altLang="en-US" dirty="0" smtClean="0"/>
              <a:t>工艺、产品、资源、工厂（工作中心）关联</a:t>
            </a:r>
          </a:p>
          <a:p>
            <a:pPr fontAlgn="auto">
              <a:spcBef>
                <a:spcPct val="50000"/>
              </a:spcBef>
              <a:spcAft>
                <a:spcPts val="0"/>
              </a:spcAft>
              <a:buFont typeface="Wingdings" pitchFamily="2" charset="2"/>
              <a:buChar char="§"/>
            </a:pPr>
            <a:r>
              <a:rPr lang="zh-CN" altLang="en-US" dirty="0" smtClean="0"/>
              <a:t>工艺数据包括工序模型、操作说明、工装列表、材料、工时等详细信息</a:t>
            </a:r>
          </a:p>
          <a:p>
            <a:pPr fontAlgn="auto">
              <a:spcBef>
                <a:spcPct val="50000"/>
              </a:spcBef>
              <a:spcAft>
                <a:spcPts val="0"/>
              </a:spcAft>
              <a:buFont typeface="Wingdings" pitchFamily="2" charset="2"/>
              <a:buChar char="§"/>
            </a:pPr>
            <a:r>
              <a:rPr lang="zh-CN" altLang="en-US" dirty="0" smtClean="0"/>
              <a:t>数据在</a:t>
            </a:r>
            <a:r>
              <a:rPr lang="en-US" altLang="zh-CN" dirty="0" smtClean="0"/>
              <a:t>PDM</a:t>
            </a:r>
            <a:r>
              <a:rPr lang="zh-CN" altLang="en-US" dirty="0" smtClean="0"/>
              <a:t>中管理</a:t>
            </a:r>
            <a:endParaRPr lang="zh-CN" altLang="en-US" dirty="0"/>
          </a:p>
        </p:txBody>
      </p:sp>
      <p:pic>
        <p:nvPicPr>
          <p:cNvPr id="37" name="Picture 4"/>
          <p:cNvPicPr>
            <a:picLocks noChangeAspect="1" noChangeArrowheads="1"/>
          </p:cNvPicPr>
          <p:nvPr/>
        </p:nvPicPr>
        <p:blipFill>
          <a:blip r:embed="rId3" cstate="print"/>
          <a:srcRect/>
          <a:stretch>
            <a:fillRect/>
          </a:stretch>
        </p:blipFill>
        <p:spPr bwMode="auto">
          <a:xfrm>
            <a:off x="4985328" y="3067050"/>
            <a:ext cx="2976563" cy="3086100"/>
          </a:xfrm>
          <a:prstGeom prst="rect">
            <a:avLst/>
          </a:prstGeom>
          <a:noFill/>
          <a:ln w="9525" algn="ctr">
            <a:noFill/>
            <a:miter lim="800000"/>
            <a:headEnd/>
            <a:tailEnd/>
          </a:ln>
          <a:effectLst/>
        </p:spPr>
      </p:pic>
      <p:pic>
        <p:nvPicPr>
          <p:cNvPr id="38" name="Picture 5"/>
          <p:cNvPicPr>
            <a:picLocks noChangeAspect="1" noChangeArrowheads="1"/>
          </p:cNvPicPr>
          <p:nvPr/>
        </p:nvPicPr>
        <p:blipFill>
          <a:blip r:embed="rId4" cstate="print"/>
          <a:srcRect/>
          <a:stretch>
            <a:fillRect/>
          </a:stretch>
        </p:blipFill>
        <p:spPr bwMode="auto">
          <a:xfrm>
            <a:off x="6858578" y="4291013"/>
            <a:ext cx="2087563" cy="1144587"/>
          </a:xfrm>
          <a:prstGeom prst="rect">
            <a:avLst/>
          </a:prstGeom>
          <a:noFill/>
          <a:ln w="9525" algn="ctr">
            <a:noFill/>
            <a:miter lim="800000"/>
            <a:headEnd/>
            <a:tailEnd/>
          </a:ln>
          <a:effectLst/>
        </p:spPr>
      </p:pic>
      <p:sp>
        <p:nvSpPr>
          <p:cNvPr id="39" name="AutoShape 8"/>
          <p:cNvSpPr>
            <a:spLocks noChangeArrowheads="1"/>
          </p:cNvSpPr>
          <p:nvPr/>
        </p:nvSpPr>
        <p:spPr bwMode="auto">
          <a:xfrm>
            <a:off x="5129791" y="6237288"/>
            <a:ext cx="792162" cy="288925"/>
          </a:xfrm>
          <a:prstGeom prst="wedgeRectCallout">
            <a:avLst>
              <a:gd name="adj1" fmla="val 50602"/>
              <a:gd name="adj2" fmla="val -190657"/>
            </a:avLst>
          </a:prstGeom>
          <a:solidFill>
            <a:srgbClr val="FFFF66"/>
          </a:solidFill>
          <a:ln w="9525" algn="ctr">
            <a:solidFill>
              <a:schemeClr val="tx1"/>
            </a:solidFill>
            <a:miter lim="800000"/>
            <a:headEnd/>
            <a:tailEnd/>
          </a:ln>
          <a:effectLst/>
        </p:spPr>
        <p:txBody>
          <a:bodyPr lIns="0" tIns="0" rIns="0" bIns="0" anchor="ctr" anchorCtr="1"/>
          <a:lstStyle/>
          <a:p>
            <a:pPr algn="ctr"/>
            <a:r>
              <a:rPr lang="zh-CN" altLang="en-US" sz="1200">
                <a:ea typeface="宋体" pitchFamily="2" charset="-122"/>
              </a:rPr>
              <a:t>工艺</a:t>
            </a:r>
            <a:r>
              <a:rPr lang="en-US" altLang="zh-CN" sz="1200">
                <a:ea typeface="宋体" pitchFamily="2" charset="-122"/>
              </a:rPr>
              <a:t>BOM</a:t>
            </a:r>
          </a:p>
        </p:txBody>
      </p:sp>
      <p:sp>
        <p:nvSpPr>
          <p:cNvPr id="40" name="AutoShape 9"/>
          <p:cNvSpPr>
            <a:spLocks noChangeArrowheads="1"/>
          </p:cNvSpPr>
          <p:nvPr/>
        </p:nvSpPr>
        <p:spPr bwMode="auto">
          <a:xfrm>
            <a:off x="8080953" y="5589588"/>
            <a:ext cx="792163" cy="288925"/>
          </a:xfrm>
          <a:prstGeom prst="wedgeRectCallout">
            <a:avLst>
              <a:gd name="adj1" fmla="val 18134"/>
              <a:gd name="adj2" fmla="val -124727"/>
            </a:avLst>
          </a:prstGeom>
          <a:solidFill>
            <a:srgbClr val="FFFF66"/>
          </a:solidFill>
          <a:ln w="9525" algn="ctr">
            <a:solidFill>
              <a:schemeClr val="tx1"/>
            </a:solidFill>
            <a:miter lim="800000"/>
            <a:headEnd/>
            <a:tailEnd/>
          </a:ln>
          <a:effectLst/>
        </p:spPr>
        <p:txBody>
          <a:bodyPr lIns="0" tIns="0" rIns="0" bIns="0" anchor="ctr" anchorCtr="1"/>
          <a:lstStyle/>
          <a:p>
            <a:pPr algn="ctr"/>
            <a:r>
              <a:rPr lang="zh-CN" altLang="en-US" sz="1200">
                <a:ea typeface="宋体" pitchFamily="2" charset="-122"/>
              </a:rPr>
              <a:t>工艺模型</a:t>
            </a:r>
          </a:p>
        </p:txBody>
      </p:sp>
      <p:sp>
        <p:nvSpPr>
          <p:cNvPr id="41" name="AutoShape 10"/>
          <p:cNvSpPr>
            <a:spLocks noChangeArrowheads="1"/>
          </p:cNvSpPr>
          <p:nvPr/>
        </p:nvSpPr>
        <p:spPr bwMode="auto">
          <a:xfrm>
            <a:off x="8801678" y="3789363"/>
            <a:ext cx="792163" cy="288925"/>
          </a:xfrm>
          <a:prstGeom prst="wedgeRectCallout">
            <a:avLst>
              <a:gd name="adj1" fmla="val -40782"/>
              <a:gd name="adj2" fmla="val -170880"/>
            </a:avLst>
          </a:prstGeom>
          <a:solidFill>
            <a:srgbClr val="FFFF66"/>
          </a:solidFill>
          <a:ln w="9525" algn="ctr">
            <a:solidFill>
              <a:schemeClr val="tx1"/>
            </a:solidFill>
            <a:miter lim="800000"/>
            <a:headEnd/>
            <a:tailEnd/>
          </a:ln>
          <a:effectLst/>
        </p:spPr>
        <p:txBody>
          <a:bodyPr lIns="0" tIns="0" rIns="0" bIns="0" anchor="ctr" anchorCtr="1"/>
          <a:lstStyle/>
          <a:p>
            <a:pPr algn="ctr"/>
            <a:r>
              <a:rPr lang="zh-CN" altLang="en-US" sz="1200">
                <a:ea typeface="宋体" pitchFamily="2" charset="-122"/>
              </a:rPr>
              <a:t>工艺数据</a:t>
            </a:r>
          </a:p>
        </p:txBody>
      </p:sp>
    </p:spTree>
    <p:extLst>
      <p:ext uri="{BB962C8B-B14F-4D97-AF65-F5344CB8AC3E}">
        <p14:creationId xmlns:p14="http://schemas.microsoft.com/office/powerpoint/2010/main" val="280609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入门 </a:t>
            </a:r>
            <a:r>
              <a:rPr lang="en-US" altLang="zh-CN" dirty="0" smtClean="0"/>
              <a:t>— </a:t>
            </a:r>
            <a:r>
              <a:rPr lang="zh-CN" altLang="en-US" dirty="0" smtClean="0"/>
              <a:t>制造工艺管理 应用程序</a:t>
            </a:r>
            <a:endParaRPr lang="zh-CN" altLang="en-US" dirty="0"/>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513531625"/>
              </p:ext>
            </p:extLst>
          </p:nvPr>
        </p:nvGraphicFramePr>
        <p:xfrm>
          <a:off x="889435" y="1842218"/>
          <a:ext cx="8229600" cy="147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内容占位符 3"/>
          <p:cNvGraphicFramePr>
            <a:graphicFrameLocks/>
          </p:cNvGraphicFramePr>
          <p:nvPr>
            <p:extLst>
              <p:ext uri="{D42A27DB-BD31-4B8C-83A1-F6EECF244321}">
                <p14:modId xmlns:p14="http://schemas.microsoft.com/office/powerpoint/2010/main" val="3475095636"/>
              </p:ext>
            </p:extLst>
          </p:nvPr>
        </p:nvGraphicFramePr>
        <p:xfrm>
          <a:off x="890203" y="3534629"/>
          <a:ext cx="8229600" cy="1656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9059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工装</a:t>
            </a:r>
            <a:r>
              <a:rPr lang="zh-CN" altLang="en-US" dirty="0" smtClean="0"/>
              <a:t>设计</a:t>
            </a:r>
            <a:endParaRPr lang="zh-CN" altLang="en-US" dirty="0"/>
          </a:p>
        </p:txBody>
      </p:sp>
      <p:pic>
        <p:nvPicPr>
          <p:cNvPr id="10" name="Picture 5"/>
          <p:cNvPicPr>
            <a:picLocks noChangeAspect="1" noChangeArrowheads="1"/>
          </p:cNvPicPr>
          <p:nvPr/>
        </p:nvPicPr>
        <p:blipFill>
          <a:blip r:embed="rId3" cstate="print"/>
          <a:srcRect/>
          <a:stretch>
            <a:fillRect/>
          </a:stretch>
        </p:blipFill>
        <p:spPr bwMode="auto">
          <a:xfrm>
            <a:off x="3219243" y="1367784"/>
            <a:ext cx="2511425" cy="2306638"/>
          </a:xfrm>
          <a:prstGeom prst="rect">
            <a:avLst/>
          </a:prstGeom>
          <a:noFill/>
        </p:spPr>
      </p:pic>
      <p:graphicFrame>
        <p:nvGraphicFramePr>
          <p:cNvPr id="11" name="Object 6"/>
          <p:cNvGraphicFramePr>
            <a:graphicFrameLocks noGrp="1" noChangeAspect="1"/>
          </p:cNvGraphicFramePr>
          <p:nvPr>
            <p:ph idx="4294967295"/>
            <p:extLst>
              <p:ext uri="{D42A27DB-BD31-4B8C-83A1-F6EECF244321}">
                <p14:modId xmlns:p14="http://schemas.microsoft.com/office/powerpoint/2010/main" val="1851200985"/>
              </p:ext>
            </p:extLst>
          </p:nvPr>
        </p:nvGraphicFramePr>
        <p:xfrm>
          <a:off x="6454057" y="1484313"/>
          <a:ext cx="3271837" cy="4681537"/>
        </p:xfrm>
        <a:graphic>
          <a:graphicData uri="http://schemas.openxmlformats.org/presentationml/2006/ole">
            <mc:AlternateContent xmlns:mc="http://schemas.openxmlformats.org/markup-compatibility/2006">
              <mc:Choice xmlns:v="urn:schemas-microsoft-com:vml" Requires="v">
                <p:oleObj spid="_x0000_s567316" name="Visio" r:id="rId4" imgW="3317900" imgH="4746506" progId="Visio.Drawing.11">
                  <p:embed/>
                </p:oleObj>
              </mc:Choice>
              <mc:Fallback>
                <p:oleObj name="Visio" r:id="rId4" imgW="3317900" imgH="474650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057" y="1484313"/>
                        <a:ext cx="327183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8"/>
          <p:cNvPicPr>
            <a:picLocks noChangeAspect="1" noChangeArrowheads="1"/>
          </p:cNvPicPr>
          <p:nvPr/>
        </p:nvPicPr>
        <p:blipFill>
          <a:blip r:embed="rId6" cstate="print"/>
          <a:srcRect/>
          <a:stretch>
            <a:fillRect/>
          </a:stretch>
        </p:blipFill>
        <p:spPr bwMode="auto">
          <a:xfrm>
            <a:off x="2957665" y="3860800"/>
            <a:ext cx="3159125" cy="2200275"/>
          </a:xfrm>
          <a:prstGeom prst="rect">
            <a:avLst/>
          </a:prstGeom>
          <a:noFill/>
          <a:ln w="9525">
            <a:noFill/>
            <a:miter lim="800000"/>
            <a:headEnd/>
            <a:tailEnd/>
          </a:ln>
          <a:effectLst/>
        </p:spPr>
      </p:pic>
      <p:sp>
        <p:nvSpPr>
          <p:cNvPr id="13" name="Rectangle 9"/>
          <p:cNvSpPr txBox="1">
            <a:spLocks noChangeArrowheads="1"/>
          </p:cNvSpPr>
          <p:nvPr/>
        </p:nvSpPr>
        <p:spPr>
          <a:xfrm>
            <a:off x="293687" y="1520031"/>
            <a:ext cx="2376488" cy="4681537"/>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zh-CN" altLang="en-US" dirty="0" smtClean="0"/>
              <a:t>利用</a:t>
            </a:r>
            <a:r>
              <a:rPr lang="en-US" altLang="zh-CN" dirty="0" smtClean="0"/>
              <a:t>NX WAVE</a:t>
            </a:r>
            <a:r>
              <a:rPr lang="zh-CN" altLang="en-US" dirty="0" smtClean="0"/>
              <a:t>实现工装与产品的关联设计</a:t>
            </a:r>
          </a:p>
          <a:p>
            <a:pPr fontAlgn="auto">
              <a:spcBef>
                <a:spcPct val="50000"/>
              </a:spcBef>
              <a:spcAft>
                <a:spcPts val="0"/>
              </a:spcAft>
              <a:buFont typeface="Wingdings" pitchFamily="2" charset="2"/>
              <a:buChar char="§"/>
            </a:pPr>
            <a:r>
              <a:rPr lang="zh-CN" altLang="en-US" dirty="0" smtClean="0"/>
              <a:t>利用资源库实现工装快速查询</a:t>
            </a:r>
          </a:p>
          <a:p>
            <a:pPr fontAlgn="auto">
              <a:spcBef>
                <a:spcPct val="50000"/>
              </a:spcBef>
              <a:spcAft>
                <a:spcPts val="0"/>
              </a:spcAft>
              <a:buFont typeface="Wingdings" pitchFamily="2" charset="2"/>
              <a:buChar char="§"/>
            </a:pPr>
            <a:r>
              <a:rPr lang="zh-CN" altLang="en-US" dirty="0" smtClean="0"/>
              <a:t>通过工装标准化、系列化实现工装重用与快速设计</a:t>
            </a:r>
          </a:p>
          <a:p>
            <a:pPr fontAlgn="auto">
              <a:spcBef>
                <a:spcPct val="50000"/>
              </a:spcBef>
              <a:spcAft>
                <a:spcPts val="0"/>
              </a:spcAft>
              <a:buFont typeface="Wingdings" pitchFamily="2" charset="2"/>
              <a:buChar char="§"/>
            </a:pPr>
            <a:r>
              <a:rPr lang="zh-CN" altLang="en-US" dirty="0" smtClean="0"/>
              <a:t>在</a:t>
            </a:r>
            <a:r>
              <a:rPr lang="en-US" altLang="zh-CN" dirty="0" smtClean="0"/>
              <a:t>PDM</a:t>
            </a:r>
            <a:r>
              <a:rPr lang="zh-CN" altLang="en-US" dirty="0" smtClean="0"/>
              <a:t>中管理工装数据</a:t>
            </a:r>
          </a:p>
          <a:p>
            <a:pPr fontAlgn="auto">
              <a:spcBef>
                <a:spcPct val="50000"/>
              </a:spcBef>
              <a:spcAft>
                <a:spcPts val="0"/>
              </a:spcAft>
              <a:buFont typeface="Wingdings" pitchFamily="2" charset="2"/>
              <a:buChar char="§"/>
            </a:pPr>
            <a:r>
              <a:rPr lang="zh-CN" altLang="en-US" dirty="0" smtClean="0"/>
              <a:t>在</a:t>
            </a:r>
            <a:r>
              <a:rPr lang="en-US" altLang="zh-CN" dirty="0" smtClean="0"/>
              <a:t>NX</a:t>
            </a:r>
            <a:r>
              <a:rPr lang="zh-CN" altLang="en-US" dirty="0" smtClean="0"/>
              <a:t>环境中验证工装正确性</a:t>
            </a:r>
            <a:endParaRPr lang="zh-CN" altLang="en-US" dirty="0"/>
          </a:p>
        </p:txBody>
      </p:sp>
    </p:spTree>
    <p:extLst>
      <p:ext uri="{BB962C8B-B14F-4D97-AF65-F5344CB8AC3E}">
        <p14:creationId xmlns:p14="http://schemas.microsoft.com/office/powerpoint/2010/main" val="3431978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ea typeface="宋体" pitchFamily="2" charset="-122"/>
              </a:rPr>
              <a:t>NC</a:t>
            </a:r>
            <a:r>
              <a:rPr lang="zh-CN" altLang="en-US" dirty="0">
                <a:ea typeface="宋体" pitchFamily="2" charset="-122"/>
              </a:rPr>
              <a:t>编程</a:t>
            </a:r>
            <a:r>
              <a:rPr lang="en-US" altLang="zh-CN" dirty="0">
                <a:ea typeface="宋体" pitchFamily="2" charset="-122"/>
              </a:rPr>
              <a:t>/</a:t>
            </a:r>
            <a:r>
              <a:rPr lang="zh-CN" altLang="en-US" dirty="0">
                <a:ea typeface="宋体" pitchFamily="2" charset="-122"/>
              </a:rPr>
              <a:t>验证</a:t>
            </a:r>
            <a:endParaRPr lang="zh-CN" altLang="en-US" dirty="0"/>
          </a:p>
        </p:txBody>
      </p:sp>
      <p:sp>
        <p:nvSpPr>
          <p:cNvPr id="7" name="Rectangle 3"/>
          <p:cNvSpPr txBox="1">
            <a:spLocks noChangeArrowheads="1"/>
          </p:cNvSpPr>
          <p:nvPr/>
        </p:nvSpPr>
        <p:spPr>
          <a:xfrm>
            <a:off x="539750" y="1412875"/>
            <a:ext cx="4027488" cy="468153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zh-CN" altLang="en-US" sz="1800" dirty="0" smtClean="0"/>
              <a:t>在系统中参考设计、工艺、工装</a:t>
            </a:r>
          </a:p>
          <a:p>
            <a:pPr fontAlgn="auto">
              <a:spcBef>
                <a:spcPct val="50000"/>
              </a:spcBef>
              <a:spcAft>
                <a:spcPts val="0"/>
              </a:spcAft>
              <a:buFont typeface="Wingdings" pitchFamily="2" charset="2"/>
              <a:buChar char="§"/>
            </a:pPr>
            <a:r>
              <a:rPr lang="zh-CN" altLang="en-US" sz="1800" dirty="0" smtClean="0"/>
              <a:t>利用典型零件</a:t>
            </a:r>
            <a:r>
              <a:rPr lang="en-US" altLang="zh-CN" sz="1800" dirty="0" smtClean="0"/>
              <a:t>CAM</a:t>
            </a:r>
            <a:r>
              <a:rPr lang="zh-CN" altLang="en-US" sz="1800" dirty="0" smtClean="0"/>
              <a:t>模板提高编程效率</a:t>
            </a:r>
          </a:p>
          <a:p>
            <a:pPr fontAlgn="auto">
              <a:spcBef>
                <a:spcPct val="50000"/>
              </a:spcBef>
              <a:spcAft>
                <a:spcPts val="0"/>
              </a:spcAft>
              <a:buFont typeface="Wingdings" pitchFamily="2" charset="2"/>
              <a:buChar char="§"/>
            </a:pPr>
            <a:r>
              <a:rPr lang="zh-CN" altLang="en-US" sz="1800" dirty="0" smtClean="0"/>
              <a:t>在</a:t>
            </a:r>
            <a:r>
              <a:rPr lang="en-US" altLang="zh-CN" sz="1800" dirty="0" smtClean="0"/>
              <a:t>NX</a:t>
            </a:r>
            <a:r>
              <a:rPr lang="zh-CN" altLang="en-US" sz="1800" dirty="0" smtClean="0"/>
              <a:t>集成的机床和装夹环境中进行加工验证</a:t>
            </a:r>
          </a:p>
          <a:p>
            <a:pPr fontAlgn="auto">
              <a:spcBef>
                <a:spcPct val="50000"/>
              </a:spcBef>
              <a:spcAft>
                <a:spcPts val="0"/>
              </a:spcAft>
              <a:buFont typeface="Wingdings" pitchFamily="2" charset="2"/>
              <a:buChar char="§"/>
            </a:pPr>
            <a:r>
              <a:rPr lang="zh-CN" altLang="en-US" sz="1800" dirty="0" smtClean="0"/>
              <a:t>在</a:t>
            </a:r>
            <a:r>
              <a:rPr lang="en-US" altLang="zh-CN" sz="1800" dirty="0" smtClean="0"/>
              <a:t>TCM</a:t>
            </a:r>
            <a:r>
              <a:rPr lang="zh-CN" altLang="en-US" sz="1800" dirty="0" smtClean="0"/>
              <a:t>中管理</a:t>
            </a:r>
            <a:r>
              <a:rPr lang="en-US" altLang="zh-CN" sz="1800" dirty="0" smtClean="0"/>
              <a:t>NC</a:t>
            </a:r>
            <a:r>
              <a:rPr lang="zh-CN" altLang="en-US" sz="1800" dirty="0" smtClean="0"/>
              <a:t>数据，与工序、工步关联</a:t>
            </a:r>
          </a:p>
          <a:p>
            <a:pPr fontAlgn="auto">
              <a:spcBef>
                <a:spcPct val="50000"/>
              </a:spcBef>
              <a:spcAft>
                <a:spcPts val="0"/>
              </a:spcAft>
              <a:buFont typeface="Wingdings" pitchFamily="2" charset="2"/>
              <a:buChar char="§"/>
            </a:pPr>
            <a:endParaRPr lang="zh-CN" altLang="en-US" sz="1800" dirty="0" smtClean="0">
              <a:ea typeface="宋体" pitchFamily="2" charset="-122"/>
            </a:endParaRPr>
          </a:p>
          <a:p>
            <a:pPr fontAlgn="auto">
              <a:spcAft>
                <a:spcPts val="0"/>
              </a:spcAft>
            </a:pPr>
            <a:endParaRPr lang="en-US" sz="1800" dirty="0"/>
          </a:p>
        </p:txBody>
      </p:sp>
      <p:pic>
        <p:nvPicPr>
          <p:cNvPr id="8" name="Picture 4"/>
          <p:cNvPicPr>
            <a:picLocks noChangeAspect="1" noChangeArrowheads="1"/>
          </p:cNvPicPr>
          <p:nvPr/>
        </p:nvPicPr>
        <p:blipFill>
          <a:blip r:embed="rId3" cstate="print"/>
          <a:srcRect/>
          <a:stretch>
            <a:fillRect/>
          </a:stretch>
        </p:blipFill>
        <p:spPr bwMode="auto">
          <a:xfrm>
            <a:off x="5073650" y="1145381"/>
            <a:ext cx="4222750" cy="2608263"/>
          </a:xfrm>
          <a:prstGeom prst="rect">
            <a:avLst/>
          </a:prstGeom>
          <a:noFill/>
          <a:ln w="9525">
            <a:noFill/>
            <a:miter lim="800000"/>
            <a:headEnd/>
            <a:tailEnd/>
          </a:ln>
          <a:effectLst/>
        </p:spPr>
      </p:pic>
      <p:graphicFrame>
        <p:nvGraphicFramePr>
          <p:cNvPr id="9" name="Object 5"/>
          <p:cNvGraphicFramePr>
            <a:graphicFrameLocks noGrp="1" noChangeAspect="1"/>
          </p:cNvGraphicFramePr>
          <p:nvPr>
            <p:ph sz="half" idx="2"/>
            <p:extLst>
              <p:ext uri="{D42A27DB-BD31-4B8C-83A1-F6EECF244321}">
                <p14:modId xmlns:p14="http://schemas.microsoft.com/office/powerpoint/2010/main" val="141448230"/>
              </p:ext>
            </p:extLst>
          </p:nvPr>
        </p:nvGraphicFramePr>
        <p:xfrm>
          <a:off x="501650" y="4613273"/>
          <a:ext cx="4572000" cy="1554163"/>
        </p:xfrm>
        <a:graphic>
          <a:graphicData uri="http://schemas.openxmlformats.org/presentationml/2006/ole">
            <mc:AlternateContent xmlns:mc="http://schemas.openxmlformats.org/markup-compatibility/2006">
              <mc:Choice xmlns:v="urn:schemas-microsoft-com:vml" Requires="v">
                <p:oleObj spid="_x0000_s568340" r:id="rId4" imgW="6295187" imgH="2140833" progId="Visio.Drawing.11">
                  <p:embed/>
                </p:oleObj>
              </mc:Choice>
              <mc:Fallback>
                <p:oleObj r:id="rId4" imgW="6295187" imgH="214083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4613273"/>
                        <a:ext cx="4572000" cy="155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7" descr="image_2"/>
          <p:cNvPicPr>
            <a:picLocks noChangeAspect="1" noChangeArrowheads="1"/>
          </p:cNvPicPr>
          <p:nvPr/>
        </p:nvPicPr>
        <p:blipFill>
          <a:blip r:embed="rId6" cstate="print"/>
          <a:srcRect/>
          <a:stretch>
            <a:fillRect/>
          </a:stretch>
        </p:blipFill>
        <p:spPr bwMode="auto">
          <a:xfrm>
            <a:off x="5572414" y="4045743"/>
            <a:ext cx="3530600" cy="2689225"/>
          </a:xfrm>
          <a:prstGeom prst="rect">
            <a:avLst/>
          </a:prstGeom>
          <a:noFill/>
        </p:spPr>
      </p:pic>
    </p:spTree>
    <p:extLst>
      <p:ext uri="{BB962C8B-B14F-4D97-AF65-F5344CB8AC3E}">
        <p14:creationId xmlns:p14="http://schemas.microsoft.com/office/powerpoint/2010/main" val="2172124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ea typeface="宋体" pitchFamily="2" charset="-122"/>
              </a:rPr>
              <a:t>工艺卡片</a:t>
            </a:r>
            <a:endParaRPr lang="zh-CN" altLang="en-US" dirty="0"/>
          </a:p>
        </p:txBody>
      </p:sp>
      <p:sp>
        <p:nvSpPr>
          <p:cNvPr id="10" name="Rectangle 3"/>
          <p:cNvSpPr txBox="1">
            <a:spLocks noChangeArrowheads="1"/>
          </p:cNvSpPr>
          <p:nvPr/>
        </p:nvSpPr>
        <p:spPr>
          <a:xfrm>
            <a:off x="539750" y="1592263"/>
            <a:ext cx="8208963" cy="4681537"/>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zh-CN" altLang="en-US" dirty="0" smtClean="0"/>
              <a:t>依据工艺卡片模板</a:t>
            </a:r>
          </a:p>
          <a:p>
            <a:pPr fontAlgn="auto">
              <a:spcBef>
                <a:spcPct val="50000"/>
              </a:spcBef>
              <a:spcAft>
                <a:spcPts val="0"/>
              </a:spcAft>
              <a:buFont typeface="Wingdings" pitchFamily="2" charset="2"/>
              <a:buChar char="§"/>
            </a:pPr>
            <a:r>
              <a:rPr lang="zh-CN" altLang="en-US" dirty="0" smtClean="0"/>
              <a:t>提取结构化工艺数据</a:t>
            </a:r>
          </a:p>
          <a:p>
            <a:pPr fontAlgn="auto">
              <a:spcBef>
                <a:spcPct val="50000"/>
              </a:spcBef>
              <a:spcAft>
                <a:spcPts val="0"/>
              </a:spcAft>
              <a:buFont typeface="Wingdings" pitchFamily="2" charset="2"/>
              <a:buChar char="§"/>
            </a:pPr>
            <a:r>
              <a:rPr lang="zh-CN" altLang="en-US" dirty="0" smtClean="0"/>
              <a:t>工序操作卡</a:t>
            </a:r>
          </a:p>
          <a:p>
            <a:pPr fontAlgn="auto">
              <a:spcBef>
                <a:spcPct val="50000"/>
              </a:spcBef>
              <a:spcAft>
                <a:spcPts val="0"/>
              </a:spcAft>
              <a:buFont typeface="Wingdings" pitchFamily="2" charset="2"/>
              <a:buChar char="§"/>
            </a:pPr>
            <a:r>
              <a:rPr lang="zh-CN" altLang="en-US" dirty="0" smtClean="0"/>
              <a:t>数控加工说明书</a:t>
            </a:r>
          </a:p>
          <a:p>
            <a:pPr fontAlgn="auto">
              <a:spcBef>
                <a:spcPct val="50000"/>
              </a:spcBef>
              <a:spcAft>
                <a:spcPts val="0"/>
              </a:spcAft>
              <a:buFont typeface="Wingdings" pitchFamily="2" charset="2"/>
              <a:buChar char="§"/>
            </a:pPr>
            <a:r>
              <a:rPr lang="zh-CN" altLang="en-US" dirty="0" smtClean="0"/>
              <a:t>卡片自动更新</a:t>
            </a:r>
          </a:p>
          <a:p>
            <a:pPr fontAlgn="auto">
              <a:spcBef>
                <a:spcPct val="50000"/>
              </a:spcBef>
              <a:spcAft>
                <a:spcPts val="0"/>
              </a:spcAft>
              <a:buFont typeface="Wingdings" pitchFamily="2" charset="2"/>
              <a:buChar char="§"/>
            </a:pPr>
            <a:r>
              <a:rPr lang="zh-CN" altLang="en-US" dirty="0" smtClean="0"/>
              <a:t>审批发放</a:t>
            </a:r>
          </a:p>
          <a:p>
            <a:pPr fontAlgn="auto">
              <a:spcBef>
                <a:spcPct val="50000"/>
              </a:spcBef>
              <a:spcAft>
                <a:spcPts val="0"/>
              </a:spcAft>
              <a:buFont typeface="Wingdings" pitchFamily="2" charset="2"/>
              <a:buChar char="§"/>
            </a:pPr>
            <a:endParaRPr lang="zh-CN" altLang="en-US" dirty="0">
              <a:ea typeface="宋体" pitchFamily="2" charset="-122"/>
            </a:endParaRPr>
          </a:p>
        </p:txBody>
      </p:sp>
      <p:pic>
        <p:nvPicPr>
          <p:cNvPr id="11" name="Picture 4"/>
          <p:cNvPicPr>
            <a:picLocks noChangeAspect="1" noChangeArrowheads="1"/>
          </p:cNvPicPr>
          <p:nvPr/>
        </p:nvPicPr>
        <p:blipFill>
          <a:blip r:embed="rId2" cstate="print"/>
          <a:srcRect/>
          <a:stretch>
            <a:fillRect/>
          </a:stretch>
        </p:blipFill>
        <p:spPr bwMode="auto">
          <a:xfrm>
            <a:off x="5253185" y="1268413"/>
            <a:ext cx="3957638" cy="2806700"/>
          </a:xfrm>
          <a:prstGeom prst="rect">
            <a:avLst/>
          </a:prstGeom>
          <a:noFill/>
          <a:ln w="9525">
            <a:noFill/>
            <a:miter lim="800000"/>
            <a:headEnd/>
            <a:tailEnd/>
          </a:ln>
        </p:spPr>
      </p:pic>
      <p:pic>
        <p:nvPicPr>
          <p:cNvPr id="12" name="Picture 2" descr="ScreenHunter_04 Dec. 13 13.20.jpg"/>
          <p:cNvPicPr>
            <a:picLocks noChangeAspect="1"/>
          </p:cNvPicPr>
          <p:nvPr/>
        </p:nvPicPr>
        <p:blipFill>
          <a:blip r:embed="rId3" cstate="print"/>
          <a:srcRect l="1611" t="6578" r="5910" b="9155"/>
          <a:stretch>
            <a:fillRect/>
          </a:stretch>
        </p:blipFill>
        <p:spPr bwMode="auto">
          <a:xfrm>
            <a:off x="2660798" y="3509963"/>
            <a:ext cx="4343400" cy="3087687"/>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7074048" y="3500438"/>
            <a:ext cx="2139950" cy="3124200"/>
          </a:xfrm>
          <a:prstGeom prst="rect">
            <a:avLst/>
          </a:prstGeom>
          <a:noFill/>
          <a:ln w="9525">
            <a:noFill/>
            <a:miter lim="800000"/>
            <a:headEnd/>
            <a:tailEnd/>
          </a:ln>
          <a:effectLst/>
        </p:spPr>
      </p:pic>
      <p:sp>
        <p:nvSpPr>
          <p:cNvPr id="15" name="AutoShape 7"/>
          <p:cNvSpPr>
            <a:spLocks noChangeArrowheads="1"/>
          </p:cNvSpPr>
          <p:nvPr/>
        </p:nvSpPr>
        <p:spPr bwMode="auto">
          <a:xfrm>
            <a:off x="7235825" y="5805488"/>
            <a:ext cx="792163" cy="288925"/>
          </a:xfrm>
          <a:prstGeom prst="wedgeRectCallout">
            <a:avLst>
              <a:gd name="adj1" fmla="val 28556"/>
              <a:gd name="adj2" fmla="val -136815"/>
            </a:avLst>
          </a:prstGeom>
          <a:solidFill>
            <a:srgbClr val="FFFF66"/>
          </a:solidFill>
          <a:ln w="9525" algn="ctr">
            <a:solidFill>
              <a:schemeClr val="tx1"/>
            </a:solidFill>
            <a:miter lim="800000"/>
            <a:headEnd/>
            <a:tailEnd/>
          </a:ln>
          <a:effectLst/>
        </p:spPr>
        <p:txBody>
          <a:bodyPr lIns="0" tIns="0" rIns="0" bIns="0" anchor="ctr" anchorCtr="1"/>
          <a:lstStyle/>
          <a:p>
            <a:pPr algn="ctr"/>
            <a:r>
              <a:rPr lang="zh-CN" altLang="en-US" sz="1200" dirty="0">
                <a:ea typeface="宋体" pitchFamily="2" charset="-122"/>
              </a:rPr>
              <a:t>数控说明</a:t>
            </a:r>
            <a:endParaRPr lang="en-US" altLang="zh-CN" sz="1200" dirty="0">
              <a:ea typeface="宋体" pitchFamily="2" charset="-122"/>
            </a:endParaRPr>
          </a:p>
        </p:txBody>
      </p:sp>
      <p:sp>
        <p:nvSpPr>
          <p:cNvPr id="16" name="AutoShape 8"/>
          <p:cNvSpPr>
            <a:spLocks noChangeArrowheads="1"/>
          </p:cNvSpPr>
          <p:nvPr/>
        </p:nvSpPr>
        <p:spPr bwMode="auto">
          <a:xfrm>
            <a:off x="4391818" y="2671763"/>
            <a:ext cx="792163" cy="288925"/>
          </a:xfrm>
          <a:prstGeom prst="wedgeRectCallout">
            <a:avLst>
              <a:gd name="adj1" fmla="val 71843"/>
              <a:gd name="adj2" fmla="val -140111"/>
            </a:avLst>
          </a:prstGeom>
          <a:solidFill>
            <a:srgbClr val="FFFF66"/>
          </a:solidFill>
          <a:ln w="9525" algn="ctr">
            <a:solidFill>
              <a:schemeClr val="tx1"/>
            </a:solidFill>
            <a:miter lim="800000"/>
            <a:headEnd/>
            <a:tailEnd/>
          </a:ln>
          <a:effectLst/>
        </p:spPr>
        <p:txBody>
          <a:bodyPr lIns="0" tIns="0" rIns="0" bIns="0" anchor="ctr" anchorCtr="1"/>
          <a:lstStyle/>
          <a:p>
            <a:pPr algn="ctr"/>
            <a:r>
              <a:rPr lang="zh-CN" altLang="en-US" sz="1200">
                <a:ea typeface="宋体" pitchFamily="2" charset="-122"/>
              </a:rPr>
              <a:t>工艺卡片</a:t>
            </a:r>
            <a:endParaRPr lang="en-US" altLang="zh-CN" sz="1200">
              <a:ea typeface="宋体" pitchFamily="2" charset="-122"/>
            </a:endParaRPr>
          </a:p>
        </p:txBody>
      </p:sp>
    </p:spTree>
    <p:extLst>
      <p:ext uri="{BB962C8B-B14F-4D97-AF65-F5344CB8AC3E}">
        <p14:creationId xmlns:p14="http://schemas.microsoft.com/office/powerpoint/2010/main" val="29376570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ea typeface="宋体" pitchFamily="2" charset="-122"/>
              </a:rPr>
              <a:t>零件制造工艺规划练习</a:t>
            </a:r>
            <a:endParaRPr lang="zh-CN" altLang="en-US"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227705" y="1132695"/>
            <a:ext cx="2501641" cy="5389852"/>
          </a:xfrm>
          <a:prstGeom prst="rect">
            <a:avLst/>
          </a:prstGeom>
          <a:noFill/>
          <a:ln>
            <a:noFill/>
          </a:ln>
        </p:spPr>
      </p:pic>
      <p:pic>
        <p:nvPicPr>
          <p:cNvPr id="14" name="图片 13"/>
          <p:cNvPicPr/>
          <p:nvPr/>
        </p:nvPicPr>
        <p:blipFill>
          <a:blip r:embed="rId3">
            <a:extLst>
              <a:ext uri="{28A0092B-C50C-407E-A947-70E740481C1C}">
                <a14:useLocalDpi xmlns:a14="http://schemas.microsoft.com/office/drawing/2010/main" val="0"/>
              </a:ext>
            </a:extLst>
          </a:blip>
          <a:srcRect/>
          <a:stretch>
            <a:fillRect/>
          </a:stretch>
        </p:blipFill>
        <p:spPr bwMode="auto">
          <a:xfrm>
            <a:off x="3430905" y="1343458"/>
            <a:ext cx="6475095" cy="4752975"/>
          </a:xfrm>
          <a:prstGeom prst="rect">
            <a:avLst/>
          </a:prstGeom>
          <a:noFill/>
          <a:ln>
            <a:noFill/>
          </a:ln>
        </p:spPr>
      </p:pic>
      <p:sp>
        <p:nvSpPr>
          <p:cNvPr id="17" name="Right Arrow 10"/>
          <p:cNvSpPr>
            <a:spLocks noChangeArrowheads="1"/>
          </p:cNvSpPr>
          <p:nvPr/>
        </p:nvSpPr>
        <p:spPr bwMode="auto">
          <a:xfrm>
            <a:off x="2875338" y="3560921"/>
            <a:ext cx="409575" cy="266700"/>
          </a:xfrm>
          <a:prstGeom prst="rightArrow">
            <a:avLst>
              <a:gd name="adj1" fmla="val 50000"/>
              <a:gd name="adj2" fmla="val 50003"/>
            </a:avLst>
          </a:prstGeom>
          <a:solidFill>
            <a:schemeClr val="accent2"/>
          </a:solidFill>
          <a:ln w="9525" algn="ctr">
            <a:solidFill>
              <a:schemeClr val="tx1"/>
            </a:solidFill>
            <a:round/>
            <a:headEnd/>
            <a:tailEnd/>
          </a:ln>
        </p:spPr>
        <p:txBody>
          <a:bodyPr lIns="0" tIns="0" rIns="0" bIns="0"/>
          <a:lstStyle/>
          <a:p>
            <a:endParaRPr lang="zh-CN" altLang="en-US"/>
          </a:p>
        </p:txBody>
      </p:sp>
    </p:spTree>
    <p:extLst>
      <p:ext uri="{BB962C8B-B14F-4D97-AF65-F5344CB8AC3E}">
        <p14:creationId xmlns:p14="http://schemas.microsoft.com/office/powerpoint/2010/main" val="4181014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Subtitle 1"/>
          <p:cNvSpPr>
            <a:spLocks noGrp="1"/>
          </p:cNvSpPr>
          <p:nvPr>
            <p:ph type="subTitle" idx="1"/>
          </p:nvPr>
        </p:nvSpPr>
        <p:spPr>
          <a:xfrm>
            <a:off x="1195664" y="2002144"/>
            <a:ext cx="7514672" cy="1243976"/>
          </a:xfrm>
        </p:spPr>
        <p:txBody>
          <a:bodyPr>
            <a:noAutofit/>
          </a:bodyPr>
          <a:lstStyle/>
          <a:p>
            <a:pPr>
              <a:lnSpc>
                <a:spcPct val="160000"/>
              </a:lnSpc>
            </a:pPr>
            <a:r>
              <a:rPr lang="zh-CN" altLang="en-US" sz="4400" b="1" dirty="0" smtClean="0"/>
              <a:t>谢谢！</a:t>
            </a:r>
          </a:p>
        </p:txBody>
      </p:sp>
      <p:grpSp>
        <p:nvGrpSpPr>
          <p:cNvPr id="2" name="组合 1"/>
          <p:cNvGrpSpPr/>
          <p:nvPr/>
        </p:nvGrpSpPr>
        <p:grpSpPr>
          <a:xfrm>
            <a:off x="2466203" y="5065146"/>
            <a:ext cx="3976923" cy="1748230"/>
            <a:chOff x="2466203" y="5065146"/>
            <a:chExt cx="3976923" cy="1748230"/>
          </a:xfrm>
        </p:grpSpPr>
        <p:sp>
          <p:nvSpPr>
            <p:cNvPr id="3" name="TextBox 2"/>
            <p:cNvSpPr txBox="1"/>
            <p:nvPr/>
          </p:nvSpPr>
          <p:spPr>
            <a:xfrm>
              <a:off x="2627784" y="5065146"/>
              <a:ext cx="3672800" cy="738664"/>
            </a:xfrm>
            <a:prstGeom prst="rect">
              <a:avLst/>
            </a:prstGeom>
            <a:noFill/>
          </p:spPr>
          <p:txBody>
            <a:bodyPr wrap="none" rtlCol="0">
              <a:spAutoFit/>
            </a:bodyPr>
            <a:lstStyle/>
            <a:p>
              <a:pPr algn="ctr"/>
              <a:r>
                <a:rPr lang="zh-CN" altLang="en-US" sz="1200" b="1" dirty="0" smtClean="0">
                  <a:solidFill>
                    <a:srgbClr val="777777"/>
                  </a:solidFill>
                  <a:latin typeface="微软雅黑" pitchFamily="34" charset="-122"/>
                  <a:ea typeface="微软雅黑" pitchFamily="34" charset="-122"/>
                </a:rPr>
                <a:t>通力凯顿（北京）系统集成有限公司</a:t>
              </a:r>
              <a:endParaRPr lang="en-US" altLang="zh-CN" sz="1200" b="1" dirty="0" smtClean="0">
                <a:solidFill>
                  <a:srgbClr val="777777"/>
                </a:solidFill>
                <a:latin typeface="微软雅黑" pitchFamily="34" charset="-122"/>
                <a:ea typeface="微软雅黑" pitchFamily="34" charset="-122"/>
              </a:endParaRPr>
            </a:p>
            <a:p>
              <a:pPr algn="ctr"/>
              <a:r>
                <a:rPr lang="zh-CN" altLang="en-US" sz="1200" dirty="0" smtClean="0">
                  <a:solidFill>
                    <a:schemeClr val="tx1">
                      <a:lumMod val="50000"/>
                      <a:lumOff val="50000"/>
                    </a:schemeClr>
                  </a:solidFill>
                  <a:latin typeface="微软雅黑" pitchFamily="34" charset="-122"/>
                  <a:ea typeface="微软雅黑" pitchFamily="34" charset="-122"/>
                </a:rPr>
                <a:t>北京市东城区广渠门南小街领行国际中心</a:t>
              </a:r>
              <a:r>
                <a:rPr lang="en-US" altLang="zh-CN" sz="1200" dirty="0" smtClean="0">
                  <a:solidFill>
                    <a:schemeClr val="tx1">
                      <a:lumMod val="50000"/>
                      <a:lumOff val="50000"/>
                    </a:schemeClr>
                  </a:solidFill>
                  <a:latin typeface="微软雅黑" pitchFamily="34" charset="-122"/>
                  <a:ea typeface="微软雅黑" pitchFamily="34" charset="-122"/>
                </a:rPr>
                <a:t>1-1-1201 </a:t>
              </a:r>
              <a:r>
                <a:rPr lang="en-US" altLang="zh-CN" dirty="0" smtClean="0"/>
                <a:t/>
              </a:r>
              <a:br>
                <a:rPr lang="en-US" altLang="zh-CN" dirty="0" smtClean="0"/>
              </a:br>
              <a:endParaRPr lang="zh-CN" altLang="en-US" dirty="0">
                <a:solidFill>
                  <a:schemeClr val="tx1">
                    <a:lumMod val="50000"/>
                    <a:lumOff val="50000"/>
                  </a:schemeClr>
                </a:solidFill>
                <a:latin typeface="微软雅黑" pitchFamily="34" charset="-122"/>
                <a:ea typeface="微软雅黑" pitchFamily="34" charset="-122"/>
              </a:endParaRPr>
            </a:p>
          </p:txBody>
        </p:sp>
        <p:sp>
          <p:nvSpPr>
            <p:cNvPr id="4" name="TextBox 3"/>
            <p:cNvSpPr txBox="1"/>
            <p:nvPr/>
          </p:nvSpPr>
          <p:spPr>
            <a:xfrm>
              <a:off x="2466203" y="5515778"/>
              <a:ext cx="3976923" cy="646331"/>
            </a:xfrm>
            <a:prstGeom prst="rect">
              <a:avLst/>
            </a:prstGeom>
            <a:noFill/>
          </p:spPr>
          <p:txBody>
            <a:bodyPr wrap="none" rtlCol="0">
              <a:spAutoFit/>
            </a:bodyPr>
            <a:lstStyle/>
            <a:p>
              <a:pPr algn="ctr"/>
              <a:r>
                <a:rPr lang="en-US" altLang="zh-CN" sz="1200" b="1" dirty="0" smtClean="0">
                  <a:solidFill>
                    <a:srgbClr val="777777"/>
                  </a:solidFill>
                  <a:latin typeface="Arial" pitchFamily="34" charset="0"/>
                  <a:ea typeface="Arial Unicode MS" pitchFamily="34" charset="-122"/>
                  <a:cs typeface="Arial" pitchFamily="34" charset="0"/>
                </a:rPr>
                <a:t>UNITED FORCE CORPORATION</a:t>
              </a:r>
            </a:p>
            <a:p>
              <a:pPr algn="ctr"/>
              <a:r>
                <a:rPr lang="en-US" altLang="zh-CN" sz="1200" dirty="0" smtClean="0">
                  <a:solidFill>
                    <a:schemeClr val="tx1">
                      <a:lumMod val="50000"/>
                      <a:lumOff val="50000"/>
                    </a:schemeClr>
                  </a:solidFill>
                  <a:latin typeface="Arial" pitchFamily="34" charset="0"/>
                  <a:ea typeface="Arial Unicode MS" pitchFamily="34" charset="-122"/>
                  <a:cs typeface="Arial" pitchFamily="34" charset="0"/>
                </a:rPr>
                <a:t>1-1-1201, </a:t>
              </a:r>
              <a:r>
                <a:rPr lang="en-US" altLang="zh-CN" sz="1200" dirty="0" err="1" smtClean="0">
                  <a:solidFill>
                    <a:schemeClr val="tx1">
                      <a:lumMod val="50000"/>
                      <a:lumOff val="50000"/>
                    </a:schemeClr>
                  </a:solidFill>
                  <a:latin typeface="Arial" pitchFamily="34" charset="0"/>
                  <a:ea typeface="Arial Unicode MS" pitchFamily="34" charset="-122"/>
                  <a:cs typeface="Arial" pitchFamily="34" charset="0"/>
                </a:rPr>
                <a:t>LingHang</a:t>
              </a:r>
              <a:r>
                <a:rPr lang="en-US" altLang="zh-CN" sz="1200" dirty="0" smtClean="0">
                  <a:solidFill>
                    <a:schemeClr val="tx1">
                      <a:lumMod val="50000"/>
                      <a:lumOff val="50000"/>
                    </a:schemeClr>
                  </a:solidFill>
                  <a:latin typeface="Arial" pitchFamily="34" charset="0"/>
                  <a:ea typeface="Arial Unicode MS" pitchFamily="34" charset="-122"/>
                  <a:cs typeface="Arial" pitchFamily="34" charset="0"/>
                </a:rPr>
                <a:t> International Center, </a:t>
              </a:r>
              <a:r>
                <a:rPr lang="en-US" altLang="zh-CN" sz="1200" dirty="0" err="1" smtClean="0">
                  <a:solidFill>
                    <a:schemeClr val="tx1">
                      <a:lumMod val="50000"/>
                      <a:lumOff val="50000"/>
                    </a:schemeClr>
                  </a:solidFill>
                  <a:latin typeface="Arial" pitchFamily="34" charset="0"/>
                  <a:ea typeface="Arial Unicode MS" pitchFamily="34" charset="-122"/>
                  <a:cs typeface="Arial" pitchFamily="34" charset="0"/>
                </a:rPr>
                <a:t>Guangqumen</a:t>
              </a:r>
              <a:endParaRPr lang="en-US" altLang="zh-CN" sz="1200" dirty="0" smtClean="0">
                <a:solidFill>
                  <a:schemeClr val="tx1">
                    <a:lumMod val="50000"/>
                    <a:lumOff val="50000"/>
                  </a:schemeClr>
                </a:solidFill>
                <a:latin typeface="Arial" pitchFamily="34" charset="0"/>
                <a:ea typeface="Arial Unicode MS" pitchFamily="34" charset="-122"/>
                <a:cs typeface="Arial" pitchFamily="34" charset="0"/>
              </a:endParaRPr>
            </a:p>
            <a:p>
              <a:pPr algn="ctr"/>
              <a:r>
                <a:rPr lang="en-US" altLang="zh-CN" sz="1200" dirty="0" err="1" smtClean="0">
                  <a:solidFill>
                    <a:schemeClr val="tx1">
                      <a:lumMod val="50000"/>
                      <a:lumOff val="50000"/>
                    </a:schemeClr>
                  </a:solidFill>
                  <a:latin typeface="Arial" pitchFamily="34" charset="0"/>
                  <a:ea typeface="Arial Unicode MS" pitchFamily="34" charset="-122"/>
                  <a:cs typeface="Arial" pitchFamily="34" charset="0"/>
                </a:rPr>
                <a:t>Nanxiaojie</a:t>
              </a:r>
              <a:r>
                <a:rPr lang="en-US" altLang="zh-CN" sz="1200" dirty="0" smtClean="0">
                  <a:solidFill>
                    <a:schemeClr val="tx1">
                      <a:lumMod val="50000"/>
                      <a:lumOff val="50000"/>
                    </a:schemeClr>
                  </a:solidFill>
                  <a:latin typeface="Arial" pitchFamily="34" charset="0"/>
                  <a:ea typeface="Arial Unicode MS" pitchFamily="34" charset="-122"/>
                  <a:cs typeface="Arial" pitchFamily="34" charset="0"/>
                </a:rPr>
                <a:t>,  </a:t>
              </a:r>
              <a:r>
                <a:rPr lang="en-US" altLang="zh-CN" dirty="0" err="1" smtClean="0">
                  <a:solidFill>
                    <a:schemeClr val="tx1">
                      <a:lumMod val="50000"/>
                      <a:lumOff val="50000"/>
                    </a:schemeClr>
                  </a:solidFill>
                  <a:latin typeface="Arial" pitchFamily="34" charset="0"/>
                  <a:ea typeface="Arial Unicode MS" pitchFamily="34" charset="-122"/>
                  <a:cs typeface="Arial" pitchFamily="34" charset="0"/>
                </a:rPr>
                <a:t>Dongcheng</a:t>
              </a:r>
              <a:r>
                <a:rPr lang="en-US" altLang="zh-CN" sz="1200" dirty="0" smtClean="0">
                  <a:solidFill>
                    <a:schemeClr val="tx1">
                      <a:lumMod val="50000"/>
                      <a:lumOff val="50000"/>
                    </a:schemeClr>
                  </a:solidFill>
                  <a:latin typeface="Arial" pitchFamily="34" charset="0"/>
                  <a:ea typeface="Arial Unicode MS" pitchFamily="34" charset="-122"/>
                  <a:cs typeface="Arial" pitchFamily="34" charset="0"/>
                </a:rPr>
                <a:t> District, Beijing 100061</a:t>
              </a:r>
            </a:p>
          </p:txBody>
        </p:sp>
        <p:sp>
          <p:nvSpPr>
            <p:cNvPr id="5" name="TextBox 4"/>
            <p:cNvSpPr txBox="1"/>
            <p:nvPr/>
          </p:nvSpPr>
          <p:spPr>
            <a:xfrm>
              <a:off x="3349278" y="6090101"/>
              <a:ext cx="2234073" cy="723275"/>
            </a:xfrm>
            <a:prstGeom prst="rect">
              <a:avLst/>
            </a:prstGeom>
            <a:noFill/>
          </p:spPr>
          <p:txBody>
            <a:bodyPr wrap="none" rtlCol="0">
              <a:spAutoFit/>
            </a:bodyPr>
            <a:lstStyle/>
            <a:p>
              <a:pPr algn="ctr"/>
              <a:r>
                <a:rPr lang="en-US" altLang="zh-CN" sz="1200" dirty="0" smtClean="0">
                  <a:solidFill>
                    <a:schemeClr val="tx1">
                      <a:lumMod val="50000"/>
                      <a:lumOff val="50000"/>
                    </a:schemeClr>
                  </a:solidFill>
                  <a:latin typeface="Arial" pitchFamily="34" charset="0"/>
                  <a:ea typeface="Arial Unicode MS" pitchFamily="34" charset="-122"/>
                  <a:cs typeface="Arial" pitchFamily="34" charset="0"/>
                </a:rPr>
                <a:t>Contact us:+86 10 6717 4868 </a:t>
              </a:r>
            </a:p>
            <a:p>
              <a:pPr algn="ctr"/>
              <a:r>
                <a:rPr lang="en-US" altLang="zh-CN" sz="1100" dirty="0" smtClean="0">
                  <a:solidFill>
                    <a:schemeClr val="tx1">
                      <a:lumMod val="50000"/>
                      <a:lumOff val="50000"/>
                    </a:schemeClr>
                  </a:solidFill>
                  <a:latin typeface="Arial" pitchFamily="34" charset="0"/>
                  <a:ea typeface="Arial Unicode MS" pitchFamily="34" charset="-122"/>
                  <a:cs typeface="Arial" pitchFamily="34" charset="0"/>
                  <a:hlinkClick r:id="rId3"/>
                </a:rPr>
                <a:t>www.ufc.com.cn</a:t>
              </a:r>
              <a:endParaRPr lang="en-US" altLang="zh-CN" sz="1100" dirty="0" smtClean="0">
                <a:solidFill>
                  <a:schemeClr val="tx1">
                    <a:lumMod val="50000"/>
                    <a:lumOff val="50000"/>
                  </a:schemeClr>
                </a:solidFill>
                <a:latin typeface="Arial" pitchFamily="34" charset="0"/>
                <a:ea typeface="Arial Unicode MS" pitchFamily="34" charset="-122"/>
                <a:cs typeface="Arial" pitchFamily="34" charset="0"/>
              </a:endParaRPr>
            </a:p>
            <a:p>
              <a:endParaRPr lang="zh-CN" altLang="en-US" dirty="0"/>
            </a:p>
          </p:txBody>
        </p:sp>
      </p:grpSp>
    </p:spTree>
    <p:extLst>
      <p:ext uri="{BB962C8B-B14F-4D97-AF65-F5344CB8AC3E}">
        <p14:creationId xmlns:p14="http://schemas.microsoft.com/office/powerpoint/2010/main" val="67885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零件规划器</a:t>
            </a:r>
            <a:endParaRPr lang="zh-CN" altLang="en-US" dirty="0"/>
          </a:p>
        </p:txBody>
      </p:sp>
      <p:sp>
        <p:nvSpPr>
          <p:cNvPr id="6" name="Rectangle 3"/>
          <p:cNvSpPr txBox="1">
            <a:spLocks noChangeArrowheads="1"/>
          </p:cNvSpPr>
          <p:nvPr/>
        </p:nvSpPr>
        <p:spPr>
          <a:xfrm>
            <a:off x="446087" y="1052512"/>
            <a:ext cx="8964611" cy="5431415"/>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零件规划器允许您设计一个能够详细描述如何制造一个零件产品，如活塞或引擎风扇叶片的规划。您可以对从原材料到最终产品的生产工艺进行规划，包括切削、钻孔、铣、车和质量检查操作</a:t>
            </a:r>
            <a:r>
              <a:rPr lang="zh-CN" altLang="en-US" dirty="0" smtClean="0">
                <a:cs typeface="微软雅黑" pitchFamily="34" charset="-128"/>
              </a:rPr>
              <a:t>等。</a:t>
            </a:r>
            <a:endParaRPr lang="zh-CN" altLang="en-US" dirty="0">
              <a:cs typeface="微软雅黑" pitchFamily="34" charset="-128"/>
            </a:endParaRPr>
          </a:p>
        </p:txBody>
      </p:sp>
      <p:pic>
        <p:nvPicPr>
          <p:cNvPr id="2" name="图片 1"/>
          <p:cNvPicPr>
            <a:picLocks noChangeAspect="1"/>
          </p:cNvPicPr>
          <p:nvPr/>
        </p:nvPicPr>
        <p:blipFill>
          <a:blip r:embed="rId2"/>
          <a:stretch>
            <a:fillRect/>
          </a:stretch>
        </p:blipFill>
        <p:spPr>
          <a:xfrm>
            <a:off x="866897" y="2779570"/>
            <a:ext cx="7528958" cy="3886450"/>
          </a:xfrm>
          <a:prstGeom prst="rect">
            <a:avLst/>
          </a:prstGeom>
        </p:spPr>
      </p:pic>
    </p:spTree>
    <p:extLst>
      <p:ext uri="{BB962C8B-B14F-4D97-AF65-F5344CB8AC3E}">
        <p14:creationId xmlns:p14="http://schemas.microsoft.com/office/powerpoint/2010/main" val="4015057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零件规划器</a:t>
            </a:r>
            <a:endParaRPr lang="zh-CN" altLang="en-US" dirty="0"/>
          </a:p>
        </p:txBody>
      </p:sp>
      <p:sp>
        <p:nvSpPr>
          <p:cNvPr id="5" name="Rectangle 3"/>
          <p:cNvSpPr txBox="1">
            <a:spLocks noChangeArrowheads="1"/>
          </p:cNvSpPr>
          <p:nvPr/>
        </p:nvSpPr>
        <p:spPr>
          <a:xfrm>
            <a:off x="529215" y="1274184"/>
            <a:ext cx="8881484" cy="5167312"/>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20000"/>
              </a:lnSpc>
              <a:spcAft>
                <a:spcPct val="20000"/>
              </a:spcAft>
              <a:buClr>
                <a:schemeClr val="accent2"/>
              </a:buClr>
              <a:buSzPct val="80000"/>
              <a:buFont typeface="Wingdings" panose="05000000000000000000" pitchFamily="2" charset="2"/>
              <a:buChar char="p"/>
            </a:pPr>
            <a:r>
              <a:rPr lang="zh-CN" altLang="en-US" sz="2400" dirty="0">
                <a:cs typeface="微软雅黑" pitchFamily="34" charset="-128"/>
              </a:rPr>
              <a:t>零件规划器允许：</a:t>
            </a:r>
          </a:p>
          <a:p>
            <a:pPr lvl="1" fontAlgn="auto">
              <a:lnSpc>
                <a:spcPct val="150000"/>
              </a:lnSpc>
              <a:spcAft>
                <a:spcPts val="0"/>
              </a:spcAft>
              <a:buFont typeface="Wingdings" panose="05000000000000000000" pitchFamily="2" charset="2"/>
              <a:buChar char="ü"/>
            </a:pPr>
            <a:r>
              <a:rPr lang="zh-CN" altLang="en-US" sz="2000" dirty="0" smtClean="0"/>
              <a:t>为目标产品创建工艺结构。也可以编辑现有工艺结构。</a:t>
            </a:r>
          </a:p>
          <a:p>
            <a:pPr lvl="1" fontAlgn="auto">
              <a:lnSpc>
                <a:spcPct val="150000"/>
              </a:lnSpc>
              <a:spcAft>
                <a:spcPts val="0"/>
              </a:spcAft>
              <a:buFont typeface="Wingdings" panose="05000000000000000000" pitchFamily="2" charset="2"/>
              <a:buChar char="ü"/>
            </a:pPr>
            <a:r>
              <a:rPr lang="zh-CN" altLang="en-US" sz="2000" dirty="0"/>
              <a:t>创建或编辑设置结构，其中包含工装、资源在工艺中的位置。</a:t>
            </a:r>
          </a:p>
          <a:p>
            <a:pPr lvl="1" fontAlgn="auto">
              <a:lnSpc>
                <a:spcPct val="150000"/>
              </a:lnSpc>
              <a:spcAft>
                <a:spcPts val="0"/>
              </a:spcAft>
              <a:buFont typeface="Wingdings" panose="05000000000000000000" pitchFamily="2" charset="2"/>
              <a:buChar char="ü"/>
            </a:pPr>
            <a:r>
              <a:rPr lang="zh-CN" altLang="en-US" sz="2000" dirty="0"/>
              <a:t>将一个或多个分类资源指派给操作。</a:t>
            </a:r>
          </a:p>
          <a:p>
            <a:pPr lvl="1" fontAlgn="auto">
              <a:lnSpc>
                <a:spcPct val="150000"/>
              </a:lnSpc>
              <a:spcAft>
                <a:spcPts val="0"/>
              </a:spcAft>
              <a:buFont typeface="Wingdings" panose="05000000000000000000" pitchFamily="2" charset="2"/>
              <a:buChar char="ü"/>
            </a:pPr>
            <a:r>
              <a:rPr lang="zh-CN" altLang="en-US" sz="2000" dirty="0"/>
              <a:t>创建或编辑工厂结构，它描述了执行制造操作的工厂中的工作区或位置的层次结构。</a:t>
            </a:r>
          </a:p>
          <a:p>
            <a:pPr lvl="1" fontAlgn="auto">
              <a:lnSpc>
                <a:spcPct val="150000"/>
              </a:lnSpc>
              <a:spcAft>
                <a:spcPts val="0"/>
              </a:spcAft>
              <a:buFont typeface="Wingdings" panose="05000000000000000000" pitchFamily="2" charset="2"/>
              <a:buChar char="ü"/>
            </a:pPr>
            <a:r>
              <a:rPr lang="zh-CN" altLang="en-US" sz="2000" dirty="0"/>
              <a:t>使用变量规则和事例来配置工艺结构。</a:t>
            </a:r>
          </a:p>
          <a:p>
            <a:pPr lvl="1" fontAlgn="auto">
              <a:lnSpc>
                <a:spcPct val="150000"/>
              </a:lnSpc>
              <a:spcAft>
                <a:spcPts val="0"/>
              </a:spcAft>
              <a:buFont typeface="Wingdings" panose="05000000000000000000" pitchFamily="2" charset="2"/>
              <a:buChar char="ü"/>
            </a:pPr>
            <a:r>
              <a:rPr lang="zh-CN" altLang="en-US" sz="2000" dirty="0"/>
              <a:t>分析制造工艺以确保消耗了所有组件，且仅消耗了一次。</a:t>
            </a:r>
          </a:p>
          <a:p>
            <a:pPr lvl="1" fontAlgn="auto">
              <a:lnSpc>
                <a:spcPct val="150000"/>
              </a:lnSpc>
              <a:spcAft>
                <a:spcPts val="0"/>
              </a:spcAft>
              <a:buFont typeface="Wingdings" panose="05000000000000000000" pitchFamily="2" charset="2"/>
              <a:buChar char="ü"/>
            </a:pPr>
            <a:r>
              <a:rPr lang="zh-CN" altLang="en-US" sz="2000" dirty="0"/>
              <a:t>为工艺、操作和活动创建模板。 </a:t>
            </a:r>
          </a:p>
          <a:p>
            <a:pPr lvl="1" fontAlgn="auto">
              <a:lnSpc>
                <a:spcPct val="150000"/>
              </a:lnSpc>
              <a:spcAft>
                <a:spcPts val="0"/>
              </a:spcAft>
              <a:buFont typeface="Wingdings" panose="05000000000000000000" pitchFamily="2" charset="2"/>
              <a:buChar char="ü"/>
            </a:pPr>
            <a:r>
              <a:rPr lang="zh-CN" altLang="en-US" sz="2000" dirty="0"/>
              <a:t>为工艺或操作附加工作指导。</a:t>
            </a:r>
          </a:p>
        </p:txBody>
      </p:sp>
    </p:spTree>
    <p:extLst>
      <p:ext uri="{BB962C8B-B14F-4D97-AF65-F5344CB8AC3E}">
        <p14:creationId xmlns:p14="http://schemas.microsoft.com/office/powerpoint/2010/main" val="277404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制造工艺规划器</a:t>
            </a:r>
            <a:endParaRPr lang="zh-CN" altLang="en-US" dirty="0"/>
          </a:p>
        </p:txBody>
      </p:sp>
      <p:sp>
        <p:nvSpPr>
          <p:cNvPr id="6" name="Rectangle 3"/>
          <p:cNvSpPr txBox="1">
            <a:spLocks noChangeArrowheads="1"/>
          </p:cNvSpPr>
          <p:nvPr/>
        </p:nvSpPr>
        <p:spPr>
          <a:xfrm>
            <a:off x="415637" y="1052512"/>
            <a:ext cx="8995062" cy="5805488"/>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50000"/>
              </a:lnSpc>
              <a:spcAft>
                <a:spcPct val="20000"/>
              </a:spcAft>
              <a:buClr>
                <a:schemeClr val="accent2"/>
              </a:buClr>
              <a:buSzPct val="80000"/>
              <a:buFont typeface="Wingdings" panose="05000000000000000000" pitchFamily="2" charset="2"/>
              <a:buChar char="p"/>
            </a:pPr>
            <a:r>
              <a:rPr lang="zh-CN" altLang="en-US" dirty="0">
                <a:cs typeface="微软雅黑" pitchFamily="34" charset="-128"/>
              </a:rPr>
              <a:t>制造工艺规划器允许您设计一个能够详细描述如何制造装配产品的规划。制造工艺规划包括一个制造产品所需工艺的顶级结构，以及规划中包含的单个工艺和活动的详细设计。构建工艺结构时，可以将资源指派给多个工艺、操作和活动。还可以标识工厂内要执行每个操作和活动的特定位置。</a:t>
            </a:r>
          </a:p>
          <a:p>
            <a:pPr eaLnBrk="0" fontAlgn="ctr" hangingPunct="0">
              <a:lnSpc>
                <a:spcPct val="150000"/>
              </a:lnSpc>
              <a:spcAft>
                <a:spcPct val="20000"/>
              </a:spcAft>
              <a:buClr>
                <a:schemeClr val="accent2"/>
              </a:buClr>
              <a:buSzPct val="80000"/>
              <a:buFont typeface="Wingdings" panose="05000000000000000000" pitchFamily="2" charset="2"/>
              <a:buChar char="p"/>
            </a:pPr>
            <a:endParaRPr lang="zh-CN" altLang="en-US" dirty="0">
              <a:cs typeface="微软雅黑" pitchFamily="34" charset="-128"/>
            </a:endParaRPr>
          </a:p>
        </p:txBody>
      </p:sp>
      <p:pic>
        <p:nvPicPr>
          <p:cNvPr id="4" name="图片 3"/>
          <p:cNvPicPr>
            <a:picLocks noChangeAspect="1"/>
          </p:cNvPicPr>
          <p:nvPr/>
        </p:nvPicPr>
        <p:blipFill>
          <a:blip r:embed="rId2"/>
          <a:stretch>
            <a:fillRect/>
          </a:stretch>
        </p:blipFill>
        <p:spPr>
          <a:xfrm>
            <a:off x="854716" y="2978724"/>
            <a:ext cx="7197565" cy="3879276"/>
          </a:xfrm>
          <a:prstGeom prst="rect">
            <a:avLst/>
          </a:prstGeom>
        </p:spPr>
      </p:pic>
    </p:spTree>
    <p:extLst>
      <p:ext uri="{BB962C8B-B14F-4D97-AF65-F5344CB8AC3E}">
        <p14:creationId xmlns:p14="http://schemas.microsoft.com/office/powerpoint/2010/main" val="1885882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制造工艺规划器</a:t>
            </a:r>
            <a:endParaRPr lang="zh-CN" altLang="en-US" dirty="0"/>
          </a:p>
        </p:txBody>
      </p:sp>
      <p:sp>
        <p:nvSpPr>
          <p:cNvPr id="7" name="Rectangle 3"/>
          <p:cNvSpPr txBox="1">
            <a:spLocks noChangeArrowheads="1"/>
          </p:cNvSpPr>
          <p:nvPr/>
        </p:nvSpPr>
        <p:spPr>
          <a:xfrm>
            <a:off x="446087" y="1052512"/>
            <a:ext cx="8964611" cy="5805487"/>
          </a:xfrm>
          <a:prstGeom prst="rect">
            <a:avLst/>
          </a:prstGeom>
        </p:spPr>
        <p:txBody>
          <a:bodyPr/>
          <a:lstStyle>
            <a:lvl1pPr marL="342900" indent="-342900" algn="l" defTabSz="914400" rtl="0" eaLnBrk="1" latinLnBrk="0" hangingPunct="1">
              <a:spcBef>
                <a:spcPct val="20000"/>
              </a:spcBef>
              <a:buFont typeface="Arial" pitchFamily="34" charset="0"/>
              <a:buNone/>
              <a:defRPr sz="20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ctr" hangingPunct="0">
              <a:lnSpc>
                <a:spcPct val="120000"/>
              </a:lnSpc>
              <a:spcAft>
                <a:spcPct val="20000"/>
              </a:spcAft>
              <a:buClr>
                <a:schemeClr val="accent2"/>
              </a:buClr>
              <a:buSzPct val="80000"/>
              <a:buFont typeface="Wingdings" panose="05000000000000000000" pitchFamily="2" charset="2"/>
              <a:buChar char="p"/>
            </a:pPr>
            <a:r>
              <a:rPr lang="zh-CN" altLang="en-US" sz="2400" dirty="0">
                <a:cs typeface="微软雅黑" pitchFamily="34" charset="-128"/>
              </a:rPr>
              <a:t>使用此应用程序可以完成的主要活动包括：</a:t>
            </a:r>
          </a:p>
          <a:p>
            <a:pPr lvl="1" fontAlgn="auto">
              <a:lnSpc>
                <a:spcPct val="150000"/>
              </a:lnSpc>
              <a:spcAft>
                <a:spcPts val="0"/>
              </a:spcAft>
              <a:buFont typeface="Wingdings" panose="05000000000000000000" pitchFamily="2" charset="2"/>
              <a:buChar char="ü"/>
            </a:pPr>
            <a:r>
              <a:rPr lang="zh-CN" altLang="en-US" sz="2000" dirty="0"/>
              <a:t>打开在 </a:t>
            </a:r>
            <a:r>
              <a:rPr lang="en-US" altLang="zh-CN" sz="2000" dirty="0" err="1"/>
              <a:t>Teamcenter</a:t>
            </a:r>
            <a:r>
              <a:rPr lang="en-US" altLang="zh-CN" sz="2000" dirty="0"/>
              <a:t> </a:t>
            </a:r>
            <a:r>
              <a:rPr lang="zh-CN" altLang="en-US" sz="2000" dirty="0"/>
              <a:t>中创建的产品结构为目标产品。</a:t>
            </a:r>
          </a:p>
          <a:p>
            <a:pPr lvl="1" fontAlgn="auto">
              <a:lnSpc>
                <a:spcPct val="150000"/>
              </a:lnSpc>
              <a:spcAft>
                <a:spcPts val="0"/>
              </a:spcAft>
              <a:buFont typeface="Wingdings" panose="05000000000000000000" pitchFamily="2" charset="2"/>
              <a:buChar char="ü"/>
            </a:pPr>
            <a:r>
              <a:rPr lang="zh-CN" altLang="en-US" sz="2000" dirty="0"/>
              <a:t>创建工艺结构。也可以编辑现有工艺结构。</a:t>
            </a:r>
          </a:p>
          <a:p>
            <a:pPr lvl="1" fontAlgn="auto">
              <a:lnSpc>
                <a:spcPct val="150000"/>
              </a:lnSpc>
              <a:spcAft>
                <a:spcPts val="0"/>
              </a:spcAft>
              <a:buFont typeface="Wingdings" panose="05000000000000000000" pitchFamily="2" charset="2"/>
              <a:buChar char="ü"/>
            </a:pPr>
            <a:r>
              <a:rPr lang="zh-CN" altLang="en-US" sz="2000" dirty="0"/>
              <a:t>创建或编辑设置结构，其中包含工装、资源在工艺中的位置。</a:t>
            </a:r>
          </a:p>
          <a:p>
            <a:pPr lvl="1" fontAlgn="auto">
              <a:lnSpc>
                <a:spcPct val="150000"/>
              </a:lnSpc>
              <a:spcAft>
                <a:spcPts val="0"/>
              </a:spcAft>
              <a:buFont typeface="Wingdings" panose="05000000000000000000" pitchFamily="2" charset="2"/>
              <a:buChar char="ü"/>
            </a:pPr>
            <a:r>
              <a:rPr lang="zh-CN" altLang="en-US" sz="2000" dirty="0"/>
              <a:t>将分类资源指定给操作。</a:t>
            </a:r>
          </a:p>
          <a:p>
            <a:pPr lvl="1" fontAlgn="auto">
              <a:lnSpc>
                <a:spcPct val="150000"/>
              </a:lnSpc>
              <a:spcAft>
                <a:spcPts val="0"/>
              </a:spcAft>
              <a:buFont typeface="Wingdings" panose="05000000000000000000" pitchFamily="2" charset="2"/>
              <a:buChar char="ü"/>
            </a:pPr>
            <a:r>
              <a:rPr lang="zh-CN" altLang="en-US" sz="2000" dirty="0"/>
              <a:t>创建或编辑工厂结构，它描述了执行制造操作的工厂中的工作区或位置的层次结构。</a:t>
            </a:r>
          </a:p>
          <a:p>
            <a:pPr lvl="1" fontAlgn="auto">
              <a:lnSpc>
                <a:spcPct val="150000"/>
              </a:lnSpc>
              <a:spcAft>
                <a:spcPts val="0"/>
              </a:spcAft>
              <a:buFont typeface="Wingdings" panose="05000000000000000000" pitchFamily="2" charset="2"/>
              <a:buChar char="ü"/>
            </a:pPr>
            <a:r>
              <a:rPr lang="zh-CN" altLang="en-US" sz="2000" dirty="0"/>
              <a:t>创建或编辑产品的制造视图。</a:t>
            </a:r>
          </a:p>
          <a:p>
            <a:pPr lvl="1" fontAlgn="auto">
              <a:lnSpc>
                <a:spcPct val="150000"/>
              </a:lnSpc>
              <a:spcAft>
                <a:spcPts val="0"/>
              </a:spcAft>
              <a:buFont typeface="Wingdings" panose="05000000000000000000" pitchFamily="2" charset="2"/>
              <a:buChar char="ü"/>
            </a:pPr>
            <a:r>
              <a:rPr lang="zh-CN" altLang="en-US" sz="2000" dirty="0"/>
              <a:t>使用变量规则和事例来配置工艺结构。</a:t>
            </a:r>
          </a:p>
          <a:p>
            <a:pPr lvl="1" fontAlgn="auto">
              <a:lnSpc>
                <a:spcPct val="150000"/>
              </a:lnSpc>
              <a:spcAft>
                <a:spcPts val="0"/>
              </a:spcAft>
              <a:buFont typeface="Wingdings" panose="05000000000000000000" pitchFamily="2" charset="2"/>
              <a:buChar char="ü"/>
            </a:pPr>
            <a:r>
              <a:rPr lang="zh-CN" altLang="en-US" sz="2000" dirty="0"/>
              <a:t>分析制造工艺以确保消耗了所有组件，且仅消耗了一次。</a:t>
            </a:r>
          </a:p>
          <a:p>
            <a:pPr lvl="1" fontAlgn="auto">
              <a:lnSpc>
                <a:spcPct val="150000"/>
              </a:lnSpc>
              <a:spcAft>
                <a:spcPts val="0"/>
              </a:spcAft>
              <a:buFont typeface="Wingdings" panose="05000000000000000000" pitchFamily="2" charset="2"/>
              <a:buChar char="ü"/>
            </a:pPr>
            <a:r>
              <a:rPr lang="zh-CN" altLang="en-US" sz="2000" dirty="0"/>
              <a:t>为工艺、操作和活动创建模板。</a:t>
            </a:r>
          </a:p>
        </p:txBody>
      </p:sp>
    </p:spTree>
    <p:extLst>
      <p:ext uri="{BB962C8B-B14F-4D97-AF65-F5344CB8AC3E}">
        <p14:creationId xmlns:p14="http://schemas.microsoft.com/office/powerpoint/2010/main" val="323416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公司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42561</TotalTime>
  <Words>2950</Words>
  <Application>Microsoft Office PowerPoint</Application>
  <PresentationFormat>A4 纸张(210x297 毫米)</PresentationFormat>
  <Paragraphs>341</Paragraphs>
  <Slides>54</Slides>
  <Notes>11</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3</vt:i4>
      </vt:variant>
      <vt:variant>
        <vt:lpstr>幻灯片标题</vt:lpstr>
      </vt:variant>
      <vt:variant>
        <vt:i4>54</vt:i4>
      </vt:variant>
    </vt:vector>
  </HeadingPairs>
  <TitlesOfParts>
    <vt:vector size="71" baseType="lpstr">
      <vt:lpstr>Arial Unicode MS</vt:lpstr>
      <vt:lpstr>굴림</vt:lpstr>
      <vt:lpstr>方正兰亭粗黑简体</vt:lpstr>
      <vt:lpstr>黑体</vt:lpstr>
      <vt:lpstr>宋体</vt:lpstr>
      <vt:lpstr>微软雅黑</vt:lpstr>
      <vt:lpstr>Arial</vt:lpstr>
      <vt:lpstr>Calibri</vt:lpstr>
      <vt:lpstr>Times New Roman</vt:lpstr>
      <vt:lpstr>Verdana</vt:lpstr>
      <vt:lpstr>Wingdings</vt:lpstr>
      <vt:lpstr>Wingdings 3</vt:lpstr>
      <vt:lpstr>公司主题</vt:lpstr>
      <vt:lpstr>自定义设计方案</vt:lpstr>
      <vt:lpstr>幻灯片</vt:lpstr>
      <vt:lpstr>Visio</vt:lpstr>
      <vt:lpstr>Microsoft Visio 2003-2010 绘图</vt:lpstr>
      <vt:lpstr>PowerPoint 演示文稿</vt:lpstr>
      <vt:lpstr>目录</vt:lpstr>
      <vt:lpstr>培训目标</vt:lpstr>
      <vt:lpstr>目录</vt:lpstr>
      <vt:lpstr>入门 — 制造工艺管理 应用程序</vt:lpstr>
      <vt:lpstr>零件规划器</vt:lpstr>
      <vt:lpstr>零件规划器</vt:lpstr>
      <vt:lpstr>制造工艺规划器</vt:lpstr>
      <vt:lpstr>制造工艺规划器</vt:lpstr>
      <vt:lpstr>多结构管理器</vt:lpstr>
      <vt:lpstr>工厂设计器</vt:lpstr>
      <vt:lpstr>资源管理器</vt:lpstr>
      <vt:lpstr>分类与资源管理器</vt:lpstr>
      <vt:lpstr>报告生成器</vt:lpstr>
      <vt:lpstr>入门-制造工艺图标</vt:lpstr>
      <vt:lpstr>入门-制造工艺图标</vt:lpstr>
      <vt:lpstr>入门-制造工艺图标</vt:lpstr>
      <vt:lpstr>目录</vt:lpstr>
      <vt:lpstr>基本概念</vt:lpstr>
      <vt:lpstr>基本概念-3P1R</vt:lpstr>
      <vt:lpstr>基本概念-制造工艺</vt:lpstr>
      <vt:lpstr>基本概念-工序、工步</vt:lpstr>
      <vt:lpstr>基本概念</vt:lpstr>
      <vt:lpstr>基本概念</vt:lpstr>
      <vt:lpstr>基本概念</vt:lpstr>
      <vt:lpstr>基本概念</vt:lpstr>
      <vt:lpstr>基本概念</vt:lpstr>
      <vt:lpstr>产品和工艺结构示例</vt:lpstr>
      <vt:lpstr>产品和工艺结构示例</vt:lpstr>
      <vt:lpstr>目录</vt:lpstr>
      <vt:lpstr>基本任务-练习</vt:lpstr>
      <vt:lpstr>目录</vt:lpstr>
      <vt:lpstr>创建装配工艺</vt:lpstr>
      <vt:lpstr>制造工艺规划器MSE</vt:lpstr>
      <vt:lpstr>BOM转换</vt:lpstr>
      <vt:lpstr>打开设计BOM</vt:lpstr>
      <vt:lpstr>装配工艺规划</vt:lpstr>
      <vt:lpstr>新建装配工艺</vt:lpstr>
      <vt:lpstr>工艺与产品目标进行关联</vt:lpstr>
      <vt:lpstr>工艺与工厂车间关联</vt:lpstr>
      <vt:lpstr>创建工序</vt:lpstr>
      <vt:lpstr>为工序指派资源</vt:lpstr>
      <vt:lpstr>为工序指派工作区域</vt:lpstr>
      <vt:lpstr>为工序创建工步</vt:lpstr>
      <vt:lpstr>为工步指派工艺资源</vt:lpstr>
      <vt:lpstr>装配工艺编制</vt:lpstr>
      <vt:lpstr>目录</vt:lpstr>
      <vt:lpstr>零件制造业务流程</vt:lpstr>
      <vt:lpstr>零件工艺设计</vt:lpstr>
      <vt:lpstr>工装设计</vt:lpstr>
      <vt:lpstr>NC编程/验证</vt:lpstr>
      <vt:lpstr>工艺卡片</vt:lpstr>
      <vt:lpstr>零件制造工艺规划练习</vt:lpstr>
      <vt:lpstr>PowerPoint 演示文稿</vt:lpstr>
    </vt:vector>
  </TitlesOfParts>
  <Company>BearingPoint,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BearingPoint RED Template</dc:title>
  <dc:creator>stewart.marshall</dc:creator>
  <cp:lastModifiedBy>米丰超</cp:lastModifiedBy>
  <cp:revision>1840</cp:revision>
  <cp:lastPrinted>2011-09-02T08:10:55Z</cp:lastPrinted>
  <dcterms:created xsi:type="dcterms:W3CDTF">2007-02-22T19:53:37Z</dcterms:created>
  <dcterms:modified xsi:type="dcterms:W3CDTF">2015-11-23T08:35:43Z</dcterms:modified>
</cp:coreProperties>
</file>