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33" r:id="rId2"/>
  </p:sldMasterIdLst>
  <p:notesMasterIdLst>
    <p:notesMasterId r:id="rId71"/>
  </p:notesMasterIdLst>
  <p:handoutMasterIdLst>
    <p:handoutMasterId r:id="rId72"/>
  </p:handoutMasterIdLst>
  <p:sldIdLst>
    <p:sldId id="283" r:id="rId3"/>
    <p:sldId id="28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166"/>
    <a:srgbClr val="0075C2"/>
    <a:srgbClr val="226166"/>
    <a:srgbClr val="3D317D"/>
    <a:srgbClr val="00206B"/>
    <a:srgbClr val="F08300"/>
    <a:srgbClr val="F07900"/>
    <a:srgbClr val="0033CC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主题样式 2 - 强调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5754" autoAdjust="0"/>
  </p:normalViewPr>
  <p:slideViewPr>
    <p:cSldViewPr>
      <p:cViewPr>
        <p:scale>
          <a:sx n="75" d="100"/>
          <a:sy n="75" d="100"/>
        </p:scale>
        <p:origin x="-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4CB67-7E95-4FE5-8DE0-4FF119BC3B0E}" type="datetimeFigureOut">
              <a:rPr lang="zh-CN" altLang="en-US" smtClean="0"/>
              <a:pPr/>
              <a:t>2013/10/11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2F1-7B05-4C48-B42D-BB8033CB10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F1ED-CB1D-4811-8CA8-217D884C8E2B}" type="datetimeFigureOut">
              <a:rPr lang="zh-CN" altLang="en-US" smtClean="0"/>
              <a:pPr/>
              <a:t>2013/10/11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5521E-451E-4CA8-85AA-B5CD7B8A6A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8219256" cy="482453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7" name="Picture 7" descr="辅助图形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42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ogo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46063"/>
            <a:ext cx="16637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6012160" y="6237312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schemeClr val="accent1"/>
                </a:solidFill>
                <a:ea typeface="微软雅黑" pitchFamily="34" charset="-122"/>
              </a:rPr>
              <a:t>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 smtClean="0">
                <a:solidFill>
                  <a:schemeClr val="accent1"/>
                </a:solidFill>
                <a:ea typeface="微软雅黑" pitchFamily="34" charset="-122"/>
              </a:rPr>
              <a:t>                   ©2012 UFC All Rights Reserved</a:t>
            </a: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5C2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DD5-3A97-42B7-9826-32BC8EDFD247}" type="datetimeFigureOut">
              <a:rPr lang="zh-CN" altLang="en-US" smtClean="0"/>
              <a:pPr/>
              <a:t>2013/10/11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8797-9F85-42D3-AFE2-21DA74D22D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C:\Documents and Settings\思思\桌面\FENGMI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raining.ugs.com/mytraining/login.cf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12077" y="3498179"/>
            <a:ext cx="5940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制造业信息化最佳合作伙伴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636912"/>
            <a:ext cx="5832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通力有限公司（</a:t>
            </a:r>
            <a:r>
              <a:rPr lang="en-US" altLang="zh-CN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UFC</a:t>
            </a:r>
            <a:r>
              <a:rPr lang="zh-CN" altLang="en-US" sz="4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）</a:t>
            </a:r>
            <a:endParaRPr lang="zh-CN" altLang="en-US" sz="4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方正兰亭粗黑简体"/>
            </a:endParaRPr>
          </a:p>
        </p:txBody>
      </p:sp>
      <p:pic>
        <p:nvPicPr>
          <p:cNvPr id="8" name="Picture 9" descr="横线 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62936"/>
            <a:ext cx="6421237" cy="1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87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4807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6967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8407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407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9127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560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0567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2008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工作\公司资料\通力logo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999826"/>
            <a:ext cx="2153382" cy="6695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1403484"/>
            <a:ext cx="4752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白带考试试题汇讲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50000"/>
                    <a:lumOff val="5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方正兰亭粗黑简体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024" y="2195572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梁峰 </a:t>
            </a:r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50000"/>
                      <a:lumOff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方正兰亭粗黑简体"/>
              </a:rPr>
              <a:t>2013.10.11</a:t>
            </a:r>
            <a:endParaRPr lang="zh-CN" altLang="en-US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lumMod val="50000"/>
                    <a:lumOff val="5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方正兰亭粗黑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68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008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287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840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2728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28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考试信息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网址：</a:t>
            </a:r>
            <a:r>
              <a:rPr lang="en-US" altLang="zh-CN" u="sng" dirty="0" smtClean="0">
                <a:hlinkClick r:id="rId2"/>
              </a:rPr>
              <a:t>http://training.ugs.com/mytraining/login.cfm</a:t>
            </a:r>
            <a:endParaRPr lang="en-US" altLang="zh-CN" u="sng" dirty="0" smtClean="0"/>
          </a:p>
          <a:p>
            <a:endParaRPr lang="en-US" altLang="zh-CN" u="sng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考试题目现在全部是单选题。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考试分成四部分。每部分大约</a:t>
            </a:r>
            <a:r>
              <a:rPr lang="en-US" altLang="zh-CN" dirty="0" smtClean="0"/>
              <a:t>20~35</a:t>
            </a:r>
            <a:r>
              <a:rPr lang="zh-CN" altLang="en-US" dirty="0" smtClean="0"/>
              <a:t>分钟时间。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注意：原则上有中英文试题，但上次只有英文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768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9127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200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567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6328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7048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4168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2008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白带认证的内容</a:t>
            </a:r>
            <a:endParaRPr lang="zh-CN" alt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305" y="1207219"/>
            <a:ext cx="4389919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4168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048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328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127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2008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984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9847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2008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3448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数据模型和管理员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168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4" name="Picture 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449"/>
            <a:ext cx="5943600" cy="658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66687"/>
            <a:ext cx="5715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141277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扩展</a:t>
            </a:r>
            <a:endParaRPr lang="en-US" altLang="zh-CN" sz="28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en-US" altLang="zh-CN" dirty="0" smtClean="0"/>
              <a:t>       tc_profilevars.bat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set </a:t>
            </a:r>
            <a:r>
              <a:rPr lang="en-US" altLang="zh-CN" dirty="0" smtClean="0"/>
              <a:t>TEMINSTALL=1</a:t>
            </a:r>
          </a:p>
          <a:p>
            <a:r>
              <a:rPr lang="en-US" altLang="zh-CN" dirty="0" smtClean="0"/>
              <a:t>set </a:t>
            </a:r>
            <a:r>
              <a:rPr lang="en-US" altLang="zh-CN" dirty="0" err="1" smtClean="0"/>
              <a:t>Transient_Volume_Installation_Location</a:t>
            </a:r>
            <a:r>
              <a:rPr lang="en-US" altLang="zh-CN" dirty="0" smtClean="0"/>
              <a:t>=%COMPUTERNAME%</a:t>
            </a:r>
          </a:p>
          <a:p>
            <a:r>
              <a:rPr lang="en-US" altLang="zh-CN" dirty="0" smtClean="0"/>
              <a:t>set UGS_LICENSE_SERVER=28000@172.16.1.8,28000@ZZ0102WPDM08</a:t>
            </a:r>
          </a:p>
          <a:p>
            <a:r>
              <a:rPr lang="en-US" altLang="zh-CN" dirty="0" smtClean="0"/>
              <a:t>set TC_BUILD_DATE=80003020100916</a:t>
            </a:r>
          </a:p>
          <a:p>
            <a:r>
              <a:rPr lang="en-US" altLang="zh-CN" dirty="0" smtClean="0"/>
              <a:t>set POM_TRANSMIT_DIR=%TC_DATA%\</a:t>
            </a:r>
            <a:r>
              <a:rPr lang="en-US" altLang="zh-CN" dirty="0" err="1" smtClean="0"/>
              <a:t>pom_transmit</a:t>
            </a:r>
            <a:endParaRPr lang="en-US" altLang="zh-CN" dirty="0" smtClean="0"/>
          </a:p>
          <a:p>
            <a:r>
              <a:rPr lang="en-US" altLang="zh-CN" dirty="0" smtClean="0"/>
              <a:t>set IMAN_DB_CONNECT=infodba:nT06vlftCsK@tc</a:t>
            </a:r>
          </a:p>
          <a:p>
            <a:r>
              <a:rPr lang="en-US" altLang="zh-CN" dirty="0" smtClean="0"/>
              <a:t>set TC_DB_CONNECT=infodba:nT06vlftCsK@tc</a:t>
            </a:r>
          </a:p>
          <a:p>
            <a:r>
              <a:rPr lang="en-US" altLang="zh-CN" dirty="0" smtClean="0"/>
              <a:t>set </a:t>
            </a:r>
            <a:r>
              <a:rPr lang="en-US" altLang="zh-CN" dirty="0" smtClean="0"/>
              <a:t>TC_DB_SERVER=172.16.1.26</a:t>
            </a:r>
          </a:p>
          <a:p>
            <a:r>
              <a:rPr lang="en-US" altLang="zh-CN" dirty="0" smtClean="0"/>
              <a:t>set ORACLE_SID=</a:t>
            </a:r>
            <a:r>
              <a:rPr lang="en-US" altLang="zh-CN" dirty="0" err="1" smtClean="0"/>
              <a:t>tc</a:t>
            </a:r>
            <a:endParaRPr lang="en-US" altLang="zh-CN" dirty="0" smtClean="0"/>
          </a:p>
          <a:p>
            <a:r>
              <a:rPr lang="en-US" altLang="zh-CN" dirty="0" smtClean="0"/>
              <a:t>set </a:t>
            </a:r>
            <a:r>
              <a:rPr lang="en-US" altLang="zh-CN" dirty="0" smtClean="0"/>
              <a:t>TC_XML_ENCODING=GB2312</a:t>
            </a:r>
          </a:p>
          <a:p>
            <a:r>
              <a:rPr lang="en-US" altLang="zh-CN" dirty="0" smtClean="0"/>
              <a:t>set </a:t>
            </a:r>
            <a:r>
              <a:rPr lang="en-US" altLang="zh-CN" dirty="0" smtClean="0"/>
              <a:t>UGII_LICENSE_FILE=</a:t>
            </a:r>
          </a:p>
          <a:p>
            <a:r>
              <a:rPr lang="en-US" altLang="zh-CN" dirty="0" smtClean="0"/>
              <a:t>set </a:t>
            </a:r>
            <a:r>
              <a:rPr lang="en-US" altLang="zh-CN" dirty="0" smtClean="0"/>
              <a:t>JRE_HOME=%TC_ROOT%\</a:t>
            </a:r>
            <a:r>
              <a:rPr lang="en-US" altLang="zh-CN" dirty="0" smtClean="0"/>
              <a:t>install\install\</a:t>
            </a:r>
            <a:r>
              <a:rPr lang="en-US" altLang="zh-CN" dirty="0" err="1" smtClean="0"/>
              <a:t>jre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0" y="164782"/>
            <a:ext cx="5720080" cy="65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0" y="164782"/>
            <a:ext cx="5720080" cy="65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4108"/>
            <a:ext cx="5943600" cy="614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1520" y="1340768"/>
          <a:ext cx="8568952" cy="461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491"/>
                <a:gridCol w="3183029"/>
                <a:gridCol w="3888432"/>
              </a:tblGrid>
              <a:tr h="28594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Character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Pattern match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Note</a:t>
                      </a:r>
                      <a:endParaRPr lang="zh-CN" altLang="en-US" dirty="0"/>
                    </a:p>
                  </a:txBody>
                  <a:tcPr/>
                </a:tc>
              </a:tr>
              <a:tr h="493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&amp;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Alphanumeric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包括文字与数字</a:t>
                      </a:r>
                    </a:p>
                  </a:txBody>
                  <a:tcPr anchor="ctr"/>
                </a:tc>
              </a:tr>
              <a:tr h="436839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Uppercase alphanumeric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大写（包括文字与数字）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Lowercase alphanumeric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小写（包括文字与数字）</a:t>
                      </a:r>
                    </a:p>
                  </a:txBody>
                  <a:tcPr anchor="ctr"/>
                </a:tc>
              </a:tr>
              <a:tr h="28594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Numeric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数字</a:t>
                      </a:r>
                    </a:p>
                  </a:txBody>
                  <a:tcPr anchor="ctr"/>
                </a:tc>
              </a:tr>
              <a:tr h="28594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Numeric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数字</a:t>
                      </a:r>
                    </a:p>
                  </a:txBody>
                  <a:tcPr anchor="ctr"/>
                </a:tc>
              </a:tr>
              <a:tr h="285943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@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Alphabetic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按照字母次序</a:t>
                      </a:r>
                    </a:p>
                  </a:txBody>
                  <a:tcPr anchor="ctr"/>
                </a:tc>
              </a:tr>
              <a:tr h="493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Uppercase alphabetic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大写字母</a:t>
                      </a:r>
                    </a:p>
                  </a:txBody>
                  <a:tcPr anchor="ctr"/>
                </a:tc>
              </a:tr>
              <a:tr h="493545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Lowercase alphabetic value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小写字母</a:t>
                      </a:r>
                    </a:p>
                  </a:txBody>
                  <a:tcPr anchor="ctr"/>
                </a:tc>
              </a:tr>
              <a:tr h="2859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 delimiters</a:t>
                      </a:r>
                      <a:endParaRPr lang="zh-CN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显示的内容</a:t>
                      </a:r>
                    </a:p>
                  </a:txBody>
                  <a:tcPr anchor="ctr"/>
                </a:tc>
              </a:tr>
              <a:tr h="2859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single character value</a:t>
                      </a:r>
                      <a:endParaRPr lang="zh-CN" alt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任意内容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6328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4108"/>
            <a:ext cx="5943600" cy="614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3528" y="1124744"/>
            <a:ext cx="5112568" cy="535531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dirty="0" smtClean="0"/>
              <a:t>Regular expressions are valid inputs to the patterns.</a:t>
            </a:r>
          </a:p>
          <a:p>
            <a:r>
              <a:rPr lang="en-US" altLang="zh-CN" dirty="0" smtClean="0"/>
              <a:t>The regular expression delimiter </a:t>
            </a:r>
            <a:r>
              <a:rPr lang="en-US" altLang="zh-CN" b="1" dirty="0" smtClean="0"/>
              <a:t>% indicates that</a:t>
            </a:r>
          </a:p>
          <a:p>
            <a:r>
              <a:rPr lang="en-US" altLang="zh-CN" dirty="0" smtClean="0"/>
              <a:t>the rest of the pattern is a regular expression. The</a:t>
            </a:r>
          </a:p>
          <a:p>
            <a:r>
              <a:rPr lang="en-US" altLang="zh-CN" dirty="0" smtClean="0"/>
              <a:t>regular expression delimiter allows names to be</a:t>
            </a:r>
          </a:p>
          <a:p>
            <a:r>
              <a:rPr lang="en-US" altLang="zh-CN" dirty="0" smtClean="0"/>
              <a:t>validated, not generated, using standard regular</a:t>
            </a:r>
          </a:p>
          <a:p>
            <a:r>
              <a:rPr lang="en-US" altLang="zh-CN" dirty="0" smtClean="0"/>
              <a:t>expressions. This delimiter cannot be used in a</a:t>
            </a:r>
          </a:p>
          <a:p>
            <a:r>
              <a:rPr lang="en-US" altLang="zh-CN" dirty="0" smtClean="0"/>
              <a:t>pattern that automatically generates counters.</a:t>
            </a:r>
          </a:p>
          <a:p>
            <a:r>
              <a:rPr lang="en-US" altLang="zh-CN" dirty="0" smtClean="0"/>
              <a:t>For example, the pattern for an item ID with two</a:t>
            </a:r>
          </a:p>
          <a:p>
            <a:r>
              <a:rPr lang="en-US" altLang="zh-CN" dirty="0" smtClean="0"/>
              <a:t>uppercase alphabetic characters followed by one</a:t>
            </a:r>
          </a:p>
          <a:p>
            <a:r>
              <a:rPr lang="en-US" altLang="zh-CN" dirty="0" smtClean="0"/>
              <a:t>digit is </a:t>
            </a:r>
            <a:r>
              <a:rPr lang="en-US" altLang="zh-CN" b="1" dirty="0" err="1" smtClean="0"/>
              <a:t>AAn</a:t>
            </a:r>
            <a:r>
              <a:rPr lang="en-US" altLang="zh-CN" b="1" dirty="0" smtClean="0"/>
              <a:t>. However, if the digit was not allowed</a:t>
            </a:r>
          </a:p>
          <a:p>
            <a:r>
              <a:rPr lang="en-US" altLang="zh-CN" dirty="0" smtClean="0"/>
              <a:t>to be zero, a the following regular expression can be</a:t>
            </a:r>
          </a:p>
          <a:p>
            <a:r>
              <a:rPr lang="en-US" altLang="zh-CN" dirty="0" smtClean="0"/>
              <a:t>used: </a:t>
            </a:r>
            <a:r>
              <a:rPr lang="en-US" altLang="zh-CN" b="1" dirty="0" smtClean="0"/>
              <a:t>AA%^[1-9]$.</a:t>
            </a:r>
          </a:p>
          <a:p>
            <a:r>
              <a:rPr lang="en-US" altLang="zh-CN" dirty="0" smtClean="0"/>
              <a:t>The circumflex (</a:t>
            </a:r>
            <a:r>
              <a:rPr lang="en-US" altLang="zh-CN" b="1" dirty="0" smtClean="0"/>
              <a:t>^) at the beginning of the input</a:t>
            </a:r>
          </a:p>
          <a:p>
            <a:r>
              <a:rPr lang="en-US" altLang="zh-CN" dirty="0" smtClean="0"/>
              <a:t>constrains the input to match an initial segment of</a:t>
            </a:r>
          </a:p>
          <a:p>
            <a:r>
              <a:rPr lang="en-US" altLang="zh-CN" dirty="0" smtClean="0"/>
              <a:t>a line. The dollar sign (</a:t>
            </a:r>
            <a:r>
              <a:rPr lang="en-US" altLang="zh-CN" b="1" dirty="0" smtClean="0"/>
              <a:t>$) at the end of the input</a:t>
            </a:r>
          </a:p>
          <a:p>
            <a:r>
              <a:rPr lang="en-US" altLang="zh-CN" dirty="0" smtClean="0"/>
              <a:t>constrains the input to match a final segment of a</a:t>
            </a:r>
          </a:p>
          <a:p>
            <a:r>
              <a:rPr lang="en-US" altLang="zh-CN" dirty="0" smtClean="0"/>
              <a:t>line. Therefore, the construction </a:t>
            </a:r>
            <a:r>
              <a:rPr lang="en-US" altLang="zh-CN" b="1" dirty="0" smtClean="0"/>
              <a:t>^[1-9]$ means that</a:t>
            </a:r>
          </a:p>
          <a:p>
            <a:r>
              <a:rPr lang="en-US" altLang="zh-CN" dirty="0" smtClean="0"/>
              <a:t>the expression must match the entire segment, not</a:t>
            </a:r>
          </a:p>
          <a:p>
            <a:r>
              <a:rPr lang="en-US" altLang="zh-CN" dirty="0" smtClean="0"/>
              <a:t>only part of it.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543600" y="1484784"/>
            <a:ext cx="3600400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/>
              <a:t>[a-z0-9] One lowercase letter or number</a:t>
            </a:r>
          </a:p>
          <a:p>
            <a:r>
              <a:rPr lang="en-US" altLang="zh-CN" b="1" dirty="0" smtClean="0"/>
              <a:t>[a-z0-9]+ One or more lowercase letters or</a:t>
            </a:r>
          </a:p>
          <a:p>
            <a:r>
              <a:rPr lang="en-US" altLang="zh-CN" dirty="0" smtClean="0"/>
              <a:t>numbers in any order</a:t>
            </a:r>
          </a:p>
          <a:p>
            <a:r>
              <a:rPr lang="en-US" altLang="zh-CN" b="1" dirty="0" smtClean="0"/>
              <a:t>[a-z]+[0-9]+ One or more lowercase letters</a:t>
            </a:r>
          </a:p>
          <a:p>
            <a:r>
              <a:rPr lang="en-US" altLang="zh-CN" dirty="0" smtClean="0"/>
              <a:t>followed by one or more numbers</a:t>
            </a:r>
          </a:p>
          <a:p>
            <a:r>
              <a:rPr lang="en-US" altLang="zh-CN" b="1" dirty="0" smtClean="0"/>
              <a:t>[a-</a:t>
            </a:r>
            <a:r>
              <a:rPr lang="en-US" altLang="zh-CN" b="1" dirty="0" err="1" smtClean="0"/>
              <a:t>hj</a:t>
            </a:r>
            <a:r>
              <a:rPr lang="en-US" altLang="zh-CN" b="1" dirty="0" smtClean="0"/>
              <a:t>-</a:t>
            </a:r>
            <a:r>
              <a:rPr lang="en-US" altLang="zh-CN" b="1" dirty="0" err="1" smtClean="0"/>
              <a:t>np</a:t>
            </a:r>
            <a:r>
              <a:rPr lang="en-US" altLang="zh-CN" b="1" dirty="0" smtClean="0"/>
              <a:t>-z] Any one lowercase letter except </a:t>
            </a:r>
            <a:r>
              <a:rPr lang="en-US" altLang="zh-CN" b="1" dirty="0" err="1" smtClean="0"/>
              <a:t>i</a:t>
            </a:r>
            <a:endParaRPr lang="en-US" altLang="zh-CN" b="1" dirty="0" smtClean="0"/>
          </a:p>
          <a:p>
            <a:r>
              <a:rPr lang="en-US" altLang="zh-CN" dirty="0" smtClean="0"/>
              <a:t>and </a:t>
            </a:r>
            <a:r>
              <a:rPr lang="en-US" altLang="zh-CN" b="1" dirty="0" smtClean="0"/>
              <a:t>o</a:t>
            </a:r>
          </a:p>
          <a:p>
            <a:r>
              <a:rPr lang="en-US" altLang="zh-CN" b="1" dirty="0" smtClean="0"/>
              <a:t>[</a:t>
            </a:r>
            <a:r>
              <a:rPr lang="en-US" altLang="zh-CN" b="1" dirty="0" err="1" smtClean="0"/>
              <a:t>mejx</a:t>
            </a:r>
            <a:r>
              <a:rPr lang="en-US" altLang="zh-CN" b="1" dirty="0" smtClean="0"/>
              <a:t>] Any one of the letters m, e, j, or x</a:t>
            </a:r>
            <a:endParaRPr lang="zh-CN" alt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6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9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1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实际考试题型</a:t>
            </a:r>
            <a:endParaRPr lang="zh-CN" altLang="en-US" dirty="0"/>
          </a:p>
        </p:txBody>
      </p:sp>
      <p:pic>
        <p:nvPicPr>
          <p:cNvPr id="3" name="Picture 1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95567"/>
            <a:ext cx="5880100" cy="6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988840"/>
            <a:ext cx="6768752" cy="208823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zh-CN" alt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宋体"/>
                <a:ea typeface="宋体"/>
              </a:rPr>
              <a:t>祝大家考试顺利！</a:t>
            </a:r>
            <a:endParaRPr lang="zh-CN" alt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宋体"/>
              <a:ea typeface="宋体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2008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540</Words>
  <Application>Microsoft Office PowerPoint</Application>
  <PresentationFormat>全屏显示(4:3)</PresentationFormat>
  <Paragraphs>154</Paragraphs>
  <Slides>68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68</vt:i4>
      </vt:variant>
    </vt:vector>
  </HeadingPairs>
  <TitlesOfParts>
    <vt:vector size="70" baseType="lpstr">
      <vt:lpstr>2_自定义设计方案</vt:lpstr>
      <vt:lpstr>自定义设计方案</vt:lpstr>
      <vt:lpstr>幻灯片 1</vt:lpstr>
      <vt:lpstr>幻灯片 2</vt:lpstr>
      <vt:lpstr>考试信息</vt:lpstr>
      <vt:lpstr>白带认证的内容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使用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安装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数据模型和管理员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实际考试题型</vt:lpstr>
      <vt:lpstr>幻灯片 68</vt:lpstr>
    </vt:vector>
  </TitlesOfParts>
  <Company>UFC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思思</dc:creator>
  <cp:lastModifiedBy>梁峰</cp:lastModifiedBy>
  <cp:revision>196</cp:revision>
  <dcterms:created xsi:type="dcterms:W3CDTF">2012-07-24T03:15:31Z</dcterms:created>
  <dcterms:modified xsi:type="dcterms:W3CDTF">2013-10-11T02:39:15Z</dcterms:modified>
</cp:coreProperties>
</file>